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Default Extension="jpg" ContentType="image/jpg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</p:sldIdLst>
  <p:sldSz cx="7556500" cy="10693400"/>
  <p:notesSz cx="7556500" cy="106934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<Relationship Id="rId18" Type="http://schemas.openxmlformats.org/officeDocument/2006/relationships/slide" Target="slides/slide13.xml"/><Relationship Id="rId19" Type="http://schemas.openxmlformats.org/officeDocument/2006/relationships/slide" Target="slides/slide14.xml"/><Relationship Id="rId20" Type="http://schemas.openxmlformats.org/officeDocument/2006/relationships/slide" Target="slides/slide15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070" y="3314954"/>
            <a:ext cx="6426803" cy="2245613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141" y="5988304"/>
            <a:ext cx="5292661" cy="267335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/>
          <a:p>
            <a:pPr marL="12700">
              <a:lnSpc>
                <a:spcPct val="100000"/>
              </a:lnSpc>
            </a:pPr>
            <a:r>
              <a:rPr dirty="0" smtClean="0" sz="1200" spc="-15">
                <a:latin typeface="Freestyle Script"/>
                <a:cs typeface="Freestyle Script"/>
              </a:rPr>
              <a:t>C</a:t>
            </a:r>
            <a:r>
              <a:rPr dirty="0" smtClean="0" sz="1200" spc="0">
                <a:latin typeface="Freestyle Script"/>
                <a:cs typeface="Freestyle Script"/>
              </a:rPr>
              <a:t>o</a:t>
            </a:r>
            <a:r>
              <a:rPr dirty="0" smtClean="0" sz="1200" spc="-5">
                <a:latin typeface="Freestyle Script"/>
                <a:cs typeface="Freestyle Script"/>
              </a:rPr>
              <a:t>mm</a:t>
            </a:r>
            <a:r>
              <a:rPr dirty="0" smtClean="0" sz="1200" spc="-5">
                <a:latin typeface="Freestyle Script"/>
                <a:cs typeface="Freestyle Script"/>
              </a:rPr>
              <a:t>un</a:t>
            </a:r>
            <a:r>
              <a:rPr dirty="0" smtClean="0" sz="1200" spc="-20">
                <a:latin typeface="Freestyle Script"/>
                <a:cs typeface="Freestyle Script"/>
              </a:rPr>
              <a:t>i</a:t>
            </a:r>
            <a:r>
              <a:rPr dirty="0" smtClean="0" sz="1200" spc="5">
                <a:latin typeface="Freestyle Script"/>
                <a:cs typeface="Freestyle Script"/>
              </a:rPr>
              <a:t>c</a:t>
            </a:r>
            <a:r>
              <a:rPr dirty="0" smtClean="0" sz="1200" spc="-5">
                <a:latin typeface="Freestyle Script"/>
                <a:cs typeface="Freestyle Script"/>
              </a:rPr>
              <a:t>a</a:t>
            </a:r>
            <a:r>
              <a:rPr dirty="0" smtClean="0" sz="1200" spc="-10">
                <a:latin typeface="Freestyle Script"/>
                <a:cs typeface="Freestyle Script"/>
              </a:rPr>
              <a:t>t</a:t>
            </a:r>
            <a:r>
              <a:rPr dirty="0" smtClean="0" sz="1200" spc="-20">
                <a:latin typeface="Freestyle Script"/>
                <a:cs typeface="Freestyle Script"/>
              </a:rPr>
              <a:t>i</a:t>
            </a:r>
            <a:r>
              <a:rPr dirty="0" smtClean="0" sz="1200" spc="0">
                <a:latin typeface="Freestyle Script"/>
                <a:cs typeface="Freestyle Script"/>
              </a:rPr>
              <a:t>on</a:t>
            </a:r>
            <a:r>
              <a:rPr dirty="0" smtClean="0" sz="1200" spc="-5">
                <a:latin typeface="Freestyle Script"/>
                <a:cs typeface="Freestyle Script"/>
              </a:rPr>
              <a:t> </a:t>
            </a:r>
            <a:r>
              <a:rPr dirty="0" smtClean="0" sz="1200" spc="0">
                <a:latin typeface="Freestyle Script"/>
                <a:cs typeface="Freestyle Script"/>
              </a:rPr>
              <a:t>D</a:t>
            </a:r>
            <a:r>
              <a:rPr dirty="0" smtClean="0" sz="1200" spc="5">
                <a:latin typeface="Freestyle Script"/>
                <a:cs typeface="Freestyle Script"/>
              </a:rPr>
              <a:t>e</a:t>
            </a:r>
            <a:r>
              <a:rPr dirty="0" smtClean="0" sz="1200" spc="-10">
                <a:latin typeface="Freestyle Script"/>
                <a:cs typeface="Freestyle Script"/>
              </a:rPr>
              <a:t>p</a:t>
            </a:r>
            <a:r>
              <a:rPr dirty="0" smtClean="0" sz="1200" spc="-5">
                <a:latin typeface="Freestyle Script"/>
                <a:cs typeface="Freestyle Script"/>
              </a:rPr>
              <a:t>a</a:t>
            </a:r>
            <a:r>
              <a:rPr dirty="0" smtClean="0" sz="1200" spc="0">
                <a:latin typeface="Freestyle Script"/>
                <a:cs typeface="Freestyle Script"/>
              </a:rPr>
              <a:t>r</a:t>
            </a:r>
            <a:r>
              <a:rPr dirty="0" smtClean="0" sz="1200" spc="-5">
                <a:latin typeface="Freestyle Script"/>
                <a:cs typeface="Freestyle Script"/>
              </a:rPr>
              <a:t>t</a:t>
            </a:r>
            <a:r>
              <a:rPr dirty="0" smtClean="0" sz="1200" spc="-15">
                <a:latin typeface="Freestyle Script"/>
                <a:cs typeface="Freestyle Script"/>
              </a:rPr>
              <a:t>m</a:t>
            </a:r>
            <a:r>
              <a:rPr dirty="0" smtClean="0" sz="1200" spc="5">
                <a:latin typeface="Freestyle Script"/>
                <a:cs typeface="Freestyle Script"/>
              </a:rPr>
              <a:t>e</a:t>
            </a:r>
            <a:r>
              <a:rPr dirty="0" smtClean="0" sz="1200" spc="0">
                <a:latin typeface="Freestyle Script"/>
                <a:cs typeface="Freestyle Script"/>
              </a:rPr>
              <a:t>nt</a:t>
            </a:r>
            <a:endParaRPr sz="1200">
              <a:latin typeface="Freestyle Script"/>
              <a:cs typeface="Freestyle Script"/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/>
          <a:p>
            <a:pPr marL="12700">
              <a:lnSpc>
                <a:spcPct val="100000"/>
              </a:lnSpc>
            </a:pPr>
            <a:r>
              <a:rPr dirty="0" smtClean="0" sz="1200" spc="-5">
                <a:latin typeface="Freestyle Script"/>
                <a:cs typeface="Freestyle Script"/>
              </a:rPr>
              <a:t>D</a:t>
            </a:r>
            <a:r>
              <a:rPr dirty="0" smtClean="0" sz="1200" spc="-20">
                <a:latin typeface="Freestyle Script"/>
                <a:cs typeface="Freestyle Script"/>
              </a:rPr>
              <a:t>i</a:t>
            </a:r>
            <a:r>
              <a:rPr dirty="0" smtClean="0" sz="1200" spc="0">
                <a:latin typeface="Freestyle Script"/>
                <a:cs typeface="Freestyle Script"/>
              </a:rPr>
              <a:t>ya</a:t>
            </a:r>
            <a:r>
              <a:rPr dirty="0" smtClean="0" sz="1200" spc="-15">
                <a:latin typeface="Freestyle Script"/>
                <a:cs typeface="Freestyle Script"/>
              </a:rPr>
              <a:t>l</a:t>
            </a:r>
            <a:r>
              <a:rPr dirty="0" smtClean="0" sz="1200" spc="-5">
                <a:latin typeface="Freestyle Script"/>
                <a:cs typeface="Freestyle Script"/>
              </a:rPr>
              <a:t>a</a:t>
            </a:r>
            <a:r>
              <a:rPr dirty="0" smtClean="0" sz="1200" spc="-5">
                <a:latin typeface="Freestyle Script"/>
                <a:cs typeface="Freestyle Script"/>
              </a:rPr>
              <a:t> </a:t>
            </a:r>
            <a:r>
              <a:rPr dirty="0" smtClean="0" sz="1200" spc="-5">
                <a:latin typeface="Freestyle Script"/>
                <a:cs typeface="Freestyle Script"/>
              </a:rPr>
              <a:t>u</a:t>
            </a:r>
            <a:r>
              <a:rPr dirty="0" smtClean="0" sz="1200" spc="-20">
                <a:latin typeface="Freestyle Script"/>
                <a:cs typeface="Freestyle Script"/>
              </a:rPr>
              <a:t>i</a:t>
            </a:r>
            <a:r>
              <a:rPr dirty="0" smtClean="0" sz="1200" spc="10">
                <a:latin typeface="Freestyle Script"/>
                <a:cs typeface="Freestyle Script"/>
              </a:rPr>
              <a:t>n</a:t>
            </a:r>
            <a:r>
              <a:rPr dirty="0" smtClean="0" sz="1200" spc="-15">
                <a:latin typeface="Freestyle Script"/>
                <a:cs typeface="Freestyle Script"/>
              </a:rPr>
              <a:t>v</a:t>
            </a:r>
            <a:r>
              <a:rPr dirty="0" smtClean="0" sz="1200" spc="5">
                <a:latin typeface="Freestyle Script"/>
                <a:cs typeface="Freestyle Script"/>
              </a:rPr>
              <a:t>e</a:t>
            </a:r>
            <a:r>
              <a:rPr dirty="0" smtClean="0" sz="1200" spc="-5">
                <a:latin typeface="Freestyle Script"/>
                <a:cs typeface="Freestyle Script"/>
              </a:rPr>
              <a:t>r</a:t>
            </a:r>
            <a:r>
              <a:rPr dirty="0" smtClean="0" sz="1200" spc="-10">
                <a:latin typeface="Freestyle Script"/>
                <a:cs typeface="Freestyle Script"/>
              </a:rPr>
              <a:t>s</a:t>
            </a:r>
            <a:r>
              <a:rPr dirty="0" smtClean="0" sz="1200" spc="-5">
                <a:latin typeface="Freestyle Script"/>
                <a:cs typeface="Freestyle Script"/>
              </a:rPr>
              <a:t>i</a:t>
            </a:r>
            <a:r>
              <a:rPr dirty="0" smtClean="0" sz="1200" spc="-15">
                <a:latin typeface="Freestyle Script"/>
                <a:cs typeface="Freestyle Script"/>
              </a:rPr>
              <a:t>t</a:t>
            </a:r>
            <a:r>
              <a:rPr dirty="0" smtClean="0" sz="1200" spc="10">
                <a:latin typeface="Freestyle Script"/>
                <a:cs typeface="Freestyle Script"/>
              </a:rPr>
              <a:t>y</a:t>
            </a:r>
            <a:r>
              <a:rPr dirty="0" smtClean="0" sz="1200" spc="-5">
                <a:latin typeface="Freestyle Script"/>
                <a:cs typeface="Freestyle Script"/>
              </a:rPr>
              <a:t>-</a:t>
            </a:r>
            <a:r>
              <a:rPr dirty="0" smtClean="0" sz="1200" spc="5">
                <a:latin typeface="Freestyle Script"/>
                <a:cs typeface="Freestyle Script"/>
              </a:rPr>
              <a:t> </a:t>
            </a:r>
            <a:r>
              <a:rPr dirty="0" smtClean="0" sz="1200" spc="-15">
                <a:latin typeface="Freestyle Script"/>
                <a:cs typeface="Freestyle Script"/>
              </a:rPr>
              <a:t>C</a:t>
            </a:r>
            <a:r>
              <a:rPr dirty="0" smtClean="0" sz="1200" spc="0">
                <a:latin typeface="Freestyle Script"/>
                <a:cs typeface="Freestyle Script"/>
              </a:rPr>
              <a:t>ollege</a:t>
            </a:r>
            <a:r>
              <a:rPr dirty="0" smtClean="0" sz="1200" spc="5">
                <a:latin typeface="Freestyle Script"/>
                <a:cs typeface="Freestyle Script"/>
              </a:rPr>
              <a:t> </a:t>
            </a:r>
            <a:r>
              <a:rPr dirty="0" smtClean="0" sz="1200" spc="0">
                <a:latin typeface="Freestyle Script"/>
                <a:cs typeface="Freestyle Script"/>
              </a:rPr>
              <a:t>of</a:t>
            </a:r>
            <a:r>
              <a:rPr dirty="0" smtClean="0" sz="1200" spc="-10">
                <a:latin typeface="Freestyle Script"/>
                <a:cs typeface="Freestyle Script"/>
              </a:rPr>
              <a:t> </a:t>
            </a:r>
            <a:r>
              <a:rPr dirty="0" smtClean="0" sz="1200" spc="5">
                <a:latin typeface="Freestyle Script"/>
                <a:cs typeface="Freestyle Script"/>
              </a:rPr>
              <a:t>E</a:t>
            </a:r>
            <a:r>
              <a:rPr dirty="0" smtClean="0" sz="1200" spc="0">
                <a:latin typeface="Freestyle Script"/>
                <a:cs typeface="Freestyle Script"/>
              </a:rPr>
              <a:t>n</a:t>
            </a:r>
            <a:r>
              <a:rPr dirty="0" smtClean="0" sz="1200" spc="5">
                <a:latin typeface="Freestyle Script"/>
                <a:cs typeface="Freestyle Script"/>
              </a:rPr>
              <a:t>g</a:t>
            </a:r>
            <a:r>
              <a:rPr dirty="0" smtClean="0" sz="1200" spc="-20">
                <a:latin typeface="Freestyle Script"/>
                <a:cs typeface="Freestyle Script"/>
              </a:rPr>
              <a:t>i</a:t>
            </a:r>
            <a:r>
              <a:rPr dirty="0" smtClean="0" sz="1200" spc="0">
                <a:latin typeface="Freestyle Script"/>
                <a:cs typeface="Freestyle Script"/>
              </a:rPr>
              <a:t>n</a:t>
            </a:r>
            <a:r>
              <a:rPr dirty="0" smtClean="0" sz="1200" spc="5">
                <a:latin typeface="Freestyle Script"/>
                <a:cs typeface="Freestyle Script"/>
              </a:rPr>
              <a:t>e</a:t>
            </a:r>
            <a:r>
              <a:rPr dirty="0" smtClean="0" sz="1200" spc="-10">
                <a:latin typeface="Freestyle Script"/>
                <a:cs typeface="Freestyle Script"/>
              </a:rPr>
              <a:t>e</a:t>
            </a:r>
            <a:r>
              <a:rPr dirty="0" smtClean="0" sz="1200" spc="-5">
                <a:latin typeface="Freestyle Script"/>
                <a:cs typeface="Freestyle Script"/>
              </a:rPr>
              <a:t>r</a:t>
            </a:r>
            <a:r>
              <a:rPr dirty="0" smtClean="0" sz="1200" spc="-20">
                <a:latin typeface="Freestyle Script"/>
                <a:cs typeface="Freestyle Script"/>
              </a:rPr>
              <a:t>i</a:t>
            </a:r>
            <a:r>
              <a:rPr dirty="0" smtClean="0" sz="1200" spc="0">
                <a:latin typeface="Freestyle Script"/>
                <a:cs typeface="Freestyle Script"/>
              </a:rPr>
              <a:t>ng</a:t>
            </a:r>
            <a:endParaRPr sz="1200">
              <a:latin typeface="Freestyle Script"/>
              <a:cs typeface="Freestyle Script"/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/>
          <a:p>
            <a:pPr marL="71120">
              <a:lnSpc>
                <a:spcPct val="100000"/>
              </a:lnSpc>
            </a:pPr>
            <a:fld id="{81D60167-4931-47E6-BA6A-407CBD079E47}" type="slidenum">
              <a:rPr dirty="0" smtClean="0" sz="1200" b="1">
                <a:latin typeface="Cambria"/>
                <a:cs typeface="Cambria"/>
              </a:rPr>
              <a:t>#</a:t>
            </a:fld>
            <a:endParaRPr sz="1200">
              <a:latin typeface="Cambria"/>
              <a:cs typeface="Cambria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/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/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/>
          <a:p>
            <a:pPr marL="12700">
              <a:lnSpc>
                <a:spcPct val="100000"/>
              </a:lnSpc>
            </a:pPr>
            <a:r>
              <a:rPr dirty="0" smtClean="0" sz="1200" spc="-15">
                <a:latin typeface="Freestyle Script"/>
                <a:cs typeface="Freestyle Script"/>
              </a:rPr>
              <a:t>C</a:t>
            </a:r>
            <a:r>
              <a:rPr dirty="0" smtClean="0" sz="1200" spc="0">
                <a:latin typeface="Freestyle Script"/>
                <a:cs typeface="Freestyle Script"/>
              </a:rPr>
              <a:t>o</a:t>
            </a:r>
            <a:r>
              <a:rPr dirty="0" smtClean="0" sz="1200" spc="-5">
                <a:latin typeface="Freestyle Script"/>
                <a:cs typeface="Freestyle Script"/>
              </a:rPr>
              <a:t>mm</a:t>
            </a:r>
            <a:r>
              <a:rPr dirty="0" smtClean="0" sz="1200" spc="-5">
                <a:latin typeface="Freestyle Script"/>
                <a:cs typeface="Freestyle Script"/>
              </a:rPr>
              <a:t>un</a:t>
            </a:r>
            <a:r>
              <a:rPr dirty="0" smtClean="0" sz="1200" spc="-20">
                <a:latin typeface="Freestyle Script"/>
                <a:cs typeface="Freestyle Script"/>
              </a:rPr>
              <a:t>i</a:t>
            </a:r>
            <a:r>
              <a:rPr dirty="0" smtClean="0" sz="1200" spc="5">
                <a:latin typeface="Freestyle Script"/>
                <a:cs typeface="Freestyle Script"/>
              </a:rPr>
              <a:t>c</a:t>
            </a:r>
            <a:r>
              <a:rPr dirty="0" smtClean="0" sz="1200" spc="-5">
                <a:latin typeface="Freestyle Script"/>
                <a:cs typeface="Freestyle Script"/>
              </a:rPr>
              <a:t>a</a:t>
            </a:r>
            <a:r>
              <a:rPr dirty="0" smtClean="0" sz="1200" spc="-10">
                <a:latin typeface="Freestyle Script"/>
                <a:cs typeface="Freestyle Script"/>
              </a:rPr>
              <a:t>t</a:t>
            </a:r>
            <a:r>
              <a:rPr dirty="0" smtClean="0" sz="1200" spc="-20">
                <a:latin typeface="Freestyle Script"/>
                <a:cs typeface="Freestyle Script"/>
              </a:rPr>
              <a:t>i</a:t>
            </a:r>
            <a:r>
              <a:rPr dirty="0" smtClean="0" sz="1200" spc="0">
                <a:latin typeface="Freestyle Script"/>
                <a:cs typeface="Freestyle Script"/>
              </a:rPr>
              <a:t>on</a:t>
            </a:r>
            <a:r>
              <a:rPr dirty="0" smtClean="0" sz="1200" spc="-5">
                <a:latin typeface="Freestyle Script"/>
                <a:cs typeface="Freestyle Script"/>
              </a:rPr>
              <a:t> </a:t>
            </a:r>
            <a:r>
              <a:rPr dirty="0" smtClean="0" sz="1200" spc="0">
                <a:latin typeface="Freestyle Script"/>
                <a:cs typeface="Freestyle Script"/>
              </a:rPr>
              <a:t>D</a:t>
            </a:r>
            <a:r>
              <a:rPr dirty="0" smtClean="0" sz="1200" spc="5">
                <a:latin typeface="Freestyle Script"/>
                <a:cs typeface="Freestyle Script"/>
              </a:rPr>
              <a:t>e</a:t>
            </a:r>
            <a:r>
              <a:rPr dirty="0" smtClean="0" sz="1200" spc="-10">
                <a:latin typeface="Freestyle Script"/>
                <a:cs typeface="Freestyle Script"/>
              </a:rPr>
              <a:t>p</a:t>
            </a:r>
            <a:r>
              <a:rPr dirty="0" smtClean="0" sz="1200" spc="-5">
                <a:latin typeface="Freestyle Script"/>
                <a:cs typeface="Freestyle Script"/>
              </a:rPr>
              <a:t>a</a:t>
            </a:r>
            <a:r>
              <a:rPr dirty="0" smtClean="0" sz="1200" spc="0">
                <a:latin typeface="Freestyle Script"/>
                <a:cs typeface="Freestyle Script"/>
              </a:rPr>
              <a:t>r</a:t>
            </a:r>
            <a:r>
              <a:rPr dirty="0" smtClean="0" sz="1200" spc="-5">
                <a:latin typeface="Freestyle Script"/>
                <a:cs typeface="Freestyle Script"/>
              </a:rPr>
              <a:t>t</a:t>
            </a:r>
            <a:r>
              <a:rPr dirty="0" smtClean="0" sz="1200" spc="-15">
                <a:latin typeface="Freestyle Script"/>
                <a:cs typeface="Freestyle Script"/>
              </a:rPr>
              <a:t>m</a:t>
            </a:r>
            <a:r>
              <a:rPr dirty="0" smtClean="0" sz="1200" spc="5">
                <a:latin typeface="Freestyle Script"/>
                <a:cs typeface="Freestyle Script"/>
              </a:rPr>
              <a:t>e</a:t>
            </a:r>
            <a:r>
              <a:rPr dirty="0" smtClean="0" sz="1200" spc="0">
                <a:latin typeface="Freestyle Script"/>
                <a:cs typeface="Freestyle Script"/>
              </a:rPr>
              <a:t>nt</a:t>
            </a:r>
            <a:endParaRPr sz="1200">
              <a:latin typeface="Freestyle Script"/>
              <a:cs typeface="Freestyle Script"/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/>
          <a:p>
            <a:pPr marL="12700">
              <a:lnSpc>
                <a:spcPct val="100000"/>
              </a:lnSpc>
            </a:pPr>
            <a:r>
              <a:rPr dirty="0" smtClean="0" sz="1200" spc="-5">
                <a:latin typeface="Freestyle Script"/>
                <a:cs typeface="Freestyle Script"/>
              </a:rPr>
              <a:t>D</a:t>
            </a:r>
            <a:r>
              <a:rPr dirty="0" smtClean="0" sz="1200" spc="-20">
                <a:latin typeface="Freestyle Script"/>
                <a:cs typeface="Freestyle Script"/>
              </a:rPr>
              <a:t>i</a:t>
            </a:r>
            <a:r>
              <a:rPr dirty="0" smtClean="0" sz="1200" spc="0">
                <a:latin typeface="Freestyle Script"/>
                <a:cs typeface="Freestyle Script"/>
              </a:rPr>
              <a:t>ya</a:t>
            </a:r>
            <a:r>
              <a:rPr dirty="0" smtClean="0" sz="1200" spc="-15">
                <a:latin typeface="Freestyle Script"/>
                <a:cs typeface="Freestyle Script"/>
              </a:rPr>
              <a:t>l</a:t>
            </a:r>
            <a:r>
              <a:rPr dirty="0" smtClean="0" sz="1200" spc="-5">
                <a:latin typeface="Freestyle Script"/>
                <a:cs typeface="Freestyle Script"/>
              </a:rPr>
              <a:t>a</a:t>
            </a:r>
            <a:r>
              <a:rPr dirty="0" smtClean="0" sz="1200" spc="-5">
                <a:latin typeface="Freestyle Script"/>
                <a:cs typeface="Freestyle Script"/>
              </a:rPr>
              <a:t> </a:t>
            </a:r>
            <a:r>
              <a:rPr dirty="0" smtClean="0" sz="1200" spc="-5">
                <a:latin typeface="Freestyle Script"/>
                <a:cs typeface="Freestyle Script"/>
              </a:rPr>
              <a:t>u</a:t>
            </a:r>
            <a:r>
              <a:rPr dirty="0" smtClean="0" sz="1200" spc="-20">
                <a:latin typeface="Freestyle Script"/>
                <a:cs typeface="Freestyle Script"/>
              </a:rPr>
              <a:t>i</a:t>
            </a:r>
            <a:r>
              <a:rPr dirty="0" smtClean="0" sz="1200" spc="10">
                <a:latin typeface="Freestyle Script"/>
                <a:cs typeface="Freestyle Script"/>
              </a:rPr>
              <a:t>n</a:t>
            </a:r>
            <a:r>
              <a:rPr dirty="0" smtClean="0" sz="1200" spc="-15">
                <a:latin typeface="Freestyle Script"/>
                <a:cs typeface="Freestyle Script"/>
              </a:rPr>
              <a:t>v</a:t>
            </a:r>
            <a:r>
              <a:rPr dirty="0" smtClean="0" sz="1200" spc="5">
                <a:latin typeface="Freestyle Script"/>
                <a:cs typeface="Freestyle Script"/>
              </a:rPr>
              <a:t>e</a:t>
            </a:r>
            <a:r>
              <a:rPr dirty="0" smtClean="0" sz="1200" spc="-5">
                <a:latin typeface="Freestyle Script"/>
                <a:cs typeface="Freestyle Script"/>
              </a:rPr>
              <a:t>r</a:t>
            </a:r>
            <a:r>
              <a:rPr dirty="0" smtClean="0" sz="1200" spc="-10">
                <a:latin typeface="Freestyle Script"/>
                <a:cs typeface="Freestyle Script"/>
              </a:rPr>
              <a:t>s</a:t>
            </a:r>
            <a:r>
              <a:rPr dirty="0" smtClean="0" sz="1200" spc="-5">
                <a:latin typeface="Freestyle Script"/>
                <a:cs typeface="Freestyle Script"/>
              </a:rPr>
              <a:t>i</a:t>
            </a:r>
            <a:r>
              <a:rPr dirty="0" smtClean="0" sz="1200" spc="-15">
                <a:latin typeface="Freestyle Script"/>
                <a:cs typeface="Freestyle Script"/>
              </a:rPr>
              <a:t>t</a:t>
            </a:r>
            <a:r>
              <a:rPr dirty="0" smtClean="0" sz="1200" spc="10">
                <a:latin typeface="Freestyle Script"/>
                <a:cs typeface="Freestyle Script"/>
              </a:rPr>
              <a:t>y</a:t>
            </a:r>
            <a:r>
              <a:rPr dirty="0" smtClean="0" sz="1200" spc="-5">
                <a:latin typeface="Freestyle Script"/>
                <a:cs typeface="Freestyle Script"/>
              </a:rPr>
              <a:t>-</a:t>
            </a:r>
            <a:r>
              <a:rPr dirty="0" smtClean="0" sz="1200" spc="5">
                <a:latin typeface="Freestyle Script"/>
                <a:cs typeface="Freestyle Script"/>
              </a:rPr>
              <a:t> </a:t>
            </a:r>
            <a:r>
              <a:rPr dirty="0" smtClean="0" sz="1200" spc="-15">
                <a:latin typeface="Freestyle Script"/>
                <a:cs typeface="Freestyle Script"/>
              </a:rPr>
              <a:t>C</a:t>
            </a:r>
            <a:r>
              <a:rPr dirty="0" smtClean="0" sz="1200" spc="0">
                <a:latin typeface="Freestyle Script"/>
                <a:cs typeface="Freestyle Script"/>
              </a:rPr>
              <a:t>ollege</a:t>
            </a:r>
            <a:r>
              <a:rPr dirty="0" smtClean="0" sz="1200" spc="5">
                <a:latin typeface="Freestyle Script"/>
                <a:cs typeface="Freestyle Script"/>
              </a:rPr>
              <a:t> </a:t>
            </a:r>
            <a:r>
              <a:rPr dirty="0" smtClean="0" sz="1200" spc="0">
                <a:latin typeface="Freestyle Script"/>
                <a:cs typeface="Freestyle Script"/>
              </a:rPr>
              <a:t>of</a:t>
            </a:r>
            <a:r>
              <a:rPr dirty="0" smtClean="0" sz="1200" spc="-10">
                <a:latin typeface="Freestyle Script"/>
                <a:cs typeface="Freestyle Script"/>
              </a:rPr>
              <a:t> </a:t>
            </a:r>
            <a:r>
              <a:rPr dirty="0" smtClean="0" sz="1200" spc="5">
                <a:latin typeface="Freestyle Script"/>
                <a:cs typeface="Freestyle Script"/>
              </a:rPr>
              <a:t>E</a:t>
            </a:r>
            <a:r>
              <a:rPr dirty="0" smtClean="0" sz="1200" spc="0">
                <a:latin typeface="Freestyle Script"/>
                <a:cs typeface="Freestyle Script"/>
              </a:rPr>
              <a:t>n</a:t>
            </a:r>
            <a:r>
              <a:rPr dirty="0" smtClean="0" sz="1200" spc="5">
                <a:latin typeface="Freestyle Script"/>
                <a:cs typeface="Freestyle Script"/>
              </a:rPr>
              <a:t>g</a:t>
            </a:r>
            <a:r>
              <a:rPr dirty="0" smtClean="0" sz="1200" spc="-20">
                <a:latin typeface="Freestyle Script"/>
                <a:cs typeface="Freestyle Script"/>
              </a:rPr>
              <a:t>i</a:t>
            </a:r>
            <a:r>
              <a:rPr dirty="0" smtClean="0" sz="1200" spc="0">
                <a:latin typeface="Freestyle Script"/>
                <a:cs typeface="Freestyle Script"/>
              </a:rPr>
              <a:t>n</a:t>
            </a:r>
            <a:r>
              <a:rPr dirty="0" smtClean="0" sz="1200" spc="5">
                <a:latin typeface="Freestyle Script"/>
                <a:cs typeface="Freestyle Script"/>
              </a:rPr>
              <a:t>e</a:t>
            </a:r>
            <a:r>
              <a:rPr dirty="0" smtClean="0" sz="1200" spc="-10">
                <a:latin typeface="Freestyle Script"/>
                <a:cs typeface="Freestyle Script"/>
              </a:rPr>
              <a:t>e</a:t>
            </a:r>
            <a:r>
              <a:rPr dirty="0" smtClean="0" sz="1200" spc="-5">
                <a:latin typeface="Freestyle Script"/>
                <a:cs typeface="Freestyle Script"/>
              </a:rPr>
              <a:t>r</a:t>
            </a:r>
            <a:r>
              <a:rPr dirty="0" smtClean="0" sz="1200" spc="-20">
                <a:latin typeface="Freestyle Script"/>
                <a:cs typeface="Freestyle Script"/>
              </a:rPr>
              <a:t>i</a:t>
            </a:r>
            <a:r>
              <a:rPr dirty="0" smtClean="0" sz="1200" spc="0">
                <a:latin typeface="Freestyle Script"/>
                <a:cs typeface="Freestyle Script"/>
              </a:rPr>
              <a:t>ng</a:t>
            </a:r>
            <a:endParaRPr sz="1200">
              <a:latin typeface="Freestyle Script"/>
              <a:cs typeface="Freestyle Script"/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/>
          <a:p>
            <a:pPr marL="71120">
              <a:lnSpc>
                <a:spcPct val="100000"/>
              </a:lnSpc>
            </a:pPr>
            <a:fld id="{81D60167-4931-47E6-BA6A-407CBD079E47}" type="slidenum">
              <a:rPr dirty="0" smtClean="0" sz="1200" b="1">
                <a:latin typeface="Cambria"/>
                <a:cs typeface="Cambria"/>
              </a:rPr>
              <a:t>#</a:t>
            </a:fld>
            <a:endParaRPr sz="1200">
              <a:latin typeface="Cambria"/>
              <a:cs typeface="Cambria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/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378047" y="2459482"/>
            <a:ext cx="3289011" cy="7057644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3893886" y="2459482"/>
            <a:ext cx="3289011" cy="7057644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/>
          <a:p>
            <a:pPr marL="12700">
              <a:lnSpc>
                <a:spcPct val="100000"/>
              </a:lnSpc>
            </a:pPr>
            <a:r>
              <a:rPr dirty="0" smtClean="0" sz="1200" spc="-15">
                <a:latin typeface="Freestyle Script"/>
                <a:cs typeface="Freestyle Script"/>
              </a:rPr>
              <a:t>C</a:t>
            </a:r>
            <a:r>
              <a:rPr dirty="0" smtClean="0" sz="1200" spc="0">
                <a:latin typeface="Freestyle Script"/>
                <a:cs typeface="Freestyle Script"/>
              </a:rPr>
              <a:t>o</a:t>
            </a:r>
            <a:r>
              <a:rPr dirty="0" smtClean="0" sz="1200" spc="-5">
                <a:latin typeface="Freestyle Script"/>
                <a:cs typeface="Freestyle Script"/>
              </a:rPr>
              <a:t>mm</a:t>
            </a:r>
            <a:r>
              <a:rPr dirty="0" smtClean="0" sz="1200" spc="-5">
                <a:latin typeface="Freestyle Script"/>
                <a:cs typeface="Freestyle Script"/>
              </a:rPr>
              <a:t>un</a:t>
            </a:r>
            <a:r>
              <a:rPr dirty="0" smtClean="0" sz="1200" spc="-20">
                <a:latin typeface="Freestyle Script"/>
                <a:cs typeface="Freestyle Script"/>
              </a:rPr>
              <a:t>i</a:t>
            </a:r>
            <a:r>
              <a:rPr dirty="0" smtClean="0" sz="1200" spc="5">
                <a:latin typeface="Freestyle Script"/>
                <a:cs typeface="Freestyle Script"/>
              </a:rPr>
              <a:t>c</a:t>
            </a:r>
            <a:r>
              <a:rPr dirty="0" smtClean="0" sz="1200" spc="-5">
                <a:latin typeface="Freestyle Script"/>
                <a:cs typeface="Freestyle Script"/>
              </a:rPr>
              <a:t>a</a:t>
            </a:r>
            <a:r>
              <a:rPr dirty="0" smtClean="0" sz="1200" spc="-10">
                <a:latin typeface="Freestyle Script"/>
                <a:cs typeface="Freestyle Script"/>
              </a:rPr>
              <a:t>t</a:t>
            </a:r>
            <a:r>
              <a:rPr dirty="0" smtClean="0" sz="1200" spc="-20">
                <a:latin typeface="Freestyle Script"/>
                <a:cs typeface="Freestyle Script"/>
              </a:rPr>
              <a:t>i</a:t>
            </a:r>
            <a:r>
              <a:rPr dirty="0" smtClean="0" sz="1200" spc="0">
                <a:latin typeface="Freestyle Script"/>
                <a:cs typeface="Freestyle Script"/>
              </a:rPr>
              <a:t>on</a:t>
            </a:r>
            <a:r>
              <a:rPr dirty="0" smtClean="0" sz="1200" spc="-5">
                <a:latin typeface="Freestyle Script"/>
                <a:cs typeface="Freestyle Script"/>
              </a:rPr>
              <a:t> </a:t>
            </a:r>
            <a:r>
              <a:rPr dirty="0" smtClean="0" sz="1200" spc="0">
                <a:latin typeface="Freestyle Script"/>
                <a:cs typeface="Freestyle Script"/>
              </a:rPr>
              <a:t>D</a:t>
            </a:r>
            <a:r>
              <a:rPr dirty="0" smtClean="0" sz="1200" spc="5">
                <a:latin typeface="Freestyle Script"/>
                <a:cs typeface="Freestyle Script"/>
              </a:rPr>
              <a:t>e</a:t>
            </a:r>
            <a:r>
              <a:rPr dirty="0" smtClean="0" sz="1200" spc="-10">
                <a:latin typeface="Freestyle Script"/>
                <a:cs typeface="Freestyle Script"/>
              </a:rPr>
              <a:t>p</a:t>
            </a:r>
            <a:r>
              <a:rPr dirty="0" smtClean="0" sz="1200" spc="-5">
                <a:latin typeface="Freestyle Script"/>
                <a:cs typeface="Freestyle Script"/>
              </a:rPr>
              <a:t>a</a:t>
            </a:r>
            <a:r>
              <a:rPr dirty="0" smtClean="0" sz="1200" spc="0">
                <a:latin typeface="Freestyle Script"/>
                <a:cs typeface="Freestyle Script"/>
              </a:rPr>
              <a:t>r</a:t>
            </a:r>
            <a:r>
              <a:rPr dirty="0" smtClean="0" sz="1200" spc="-5">
                <a:latin typeface="Freestyle Script"/>
                <a:cs typeface="Freestyle Script"/>
              </a:rPr>
              <a:t>t</a:t>
            </a:r>
            <a:r>
              <a:rPr dirty="0" smtClean="0" sz="1200" spc="-15">
                <a:latin typeface="Freestyle Script"/>
                <a:cs typeface="Freestyle Script"/>
              </a:rPr>
              <a:t>m</a:t>
            </a:r>
            <a:r>
              <a:rPr dirty="0" smtClean="0" sz="1200" spc="5">
                <a:latin typeface="Freestyle Script"/>
                <a:cs typeface="Freestyle Script"/>
              </a:rPr>
              <a:t>e</a:t>
            </a:r>
            <a:r>
              <a:rPr dirty="0" smtClean="0" sz="1200" spc="0">
                <a:latin typeface="Freestyle Script"/>
                <a:cs typeface="Freestyle Script"/>
              </a:rPr>
              <a:t>nt</a:t>
            </a:r>
            <a:endParaRPr sz="1200">
              <a:latin typeface="Freestyle Script"/>
              <a:cs typeface="Freestyle Script"/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/>
          <a:p>
            <a:pPr marL="12700">
              <a:lnSpc>
                <a:spcPct val="100000"/>
              </a:lnSpc>
            </a:pPr>
            <a:r>
              <a:rPr dirty="0" smtClean="0" sz="1200" spc="-5">
                <a:latin typeface="Freestyle Script"/>
                <a:cs typeface="Freestyle Script"/>
              </a:rPr>
              <a:t>D</a:t>
            </a:r>
            <a:r>
              <a:rPr dirty="0" smtClean="0" sz="1200" spc="-20">
                <a:latin typeface="Freestyle Script"/>
                <a:cs typeface="Freestyle Script"/>
              </a:rPr>
              <a:t>i</a:t>
            </a:r>
            <a:r>
              <a:rPr dirty="0" smtClean="0" sz="1200" spc="0">
                <a:latin typeface="Freestyle Script"/>
                <a:cs typeface="Freestyle Script"/>
              </a:rPr>
              <a:t>ya</a:t>
            </a:r>
            <a:r>
              <a:rPr dirty="0" smtClean="0" sz="1200" spc="-15">
                <a:latin typeface="Freestyle Script"/>
                <a:cs typeface="Freestyle Script"/>
              </a:rPr>
              <a:t>l</a:t>
            </a:r>
            <a:r>
              <a:rPr dirty="0" smtClean="0" sz="1200" spc="-5">
                <a:latin typeface="Freestyle Script"/>
                <a:cs typeface="Freestyle Script"/>
              </a:rPr>
              <a:t>a</a:t>
            </a:r>
            <a:r>
              <a:rPr dirty="0" smtClean="0" sz="1200" spc="-5">
                <a:latin typeface="Freestyle Script"/>
                <a:cs typeface="Freestyle Script"/>
              </a:rPr>
              <a:t> </a:t>
            </a:r>
            <a:r>
              <a:rPr dirty="0" smtClean="0" sz="1200" spc="-5">
                <a:latin typeface="Freestyle Script"/>
                <a:cs typeface="Freestyle Script"/>
              </a:rPr>
              <a:t>u</a:t>
            </a:r>
            <a:r>
              <a:rPr dirty="0" smtClean="0" sz="1200" spc="-20">
                <a:latin typeface="Freestyle Script"/>
                <a:cs typeface="Freestyle Script"/>
              </a:rPr>
              <a:t>i</a:t>
            </a:r>
            <a:r>
              <a:rPr dirty="0" smtClean="0" sz="1200" spc="10">
                <a:latin typeface="Freestyle Script"/>
                <a:cs typeface="Freestyle Script"/>
              </a:rPr>
              <a:t>n</a:t>
            </a:r>
            <a:r>
              <a:rPr dirty="0" smtClean="0" sz="1200" spc="-15">
                <a:latin typeface="Freestyle Script"/>
                <a:cs typeface="Freestyle Script"/>
              </a:rPr>
              <a:t>v</a:t>
            </a:r>
            <a:r>
              <a:rPr dirty="0" smtClean="0" sz="1200" spc="5">
                <a:latin typeface="Freestyle Script"/>
                <a:cs typeface="Freestyle Script"/>
              </a:rPr>
              <a:t>e</a:t>
            </a:r>
            <a:r>
              <a:rPr dirty="0" smtClean="0" sz="1200" spc="-5">
                <a:latin typeface="Freestyle Script"/>
                <a:cs typeface="Freestyle Script"/>
              </a:rPr>
              <a:t>r</a:t>
            </a:r>
            <a:r>
              <a:rPr dirty="0" smtClean="0" sz="1200" spc="-10">
                <a:latin typeface="Freestyle Script"/>
                <a:cs typeface="Freestyle Script"/>
              </a:rPr>
              <a:t>s</a:t>
            </a:r>
            <a:r>
              <a:rPr dirty="0" smtClean="0" sz="1200" spc="-5">
                <a:latin typeface="Freestyle Script"/>
                <a:cs typeface="Freestyle Script"/>
              </a:rPr>
              <a:t>i</a:t>
            </a:r>
            <a:r>
              <a:rPr dirty="0" smtClean="0" sz="1200" spc="-15">
                <a:latin typeface="Freestyle Script"/>
                <a:cs typeface="Freestyle Script"/>
              </a:rPr>
              <a:t>t</a:t>
            </a:r>
            <a:r>
              <a:rPr dirty="0" smtClean="0" sz="1200" spc="10">
                <a:latin typeface="Freestyle Script"/>
                <a:cs typeface="Freestyle Script"/>
              </a:rPr>
              <a:t>y</a:t>
            </a:r>
            <a:r>
              <a:rPr dirty="0" smtClean="0" sz="1200" spc="-5">
                <a:latin typeface="Freestyle Script"/>
                <a:cs typeface="Freestyle Script"/>
              </a:rPr>
              <a:t>-</a:t>
            </a:r>
            <a:r>
              <a:rPr dirty="0" smtClean="0" sz="1200" spc="5">
                <a:latin typeface="Freestyle Script"/>
                <a:cs typeface="Freestyle Script"/>
              </a:rPr>
              <a:t> </a:t>
            </a:r>
            <a:r>
              <a:rPr dirty="0" smtClean="0" sz="1200" spc="-15">
                <a:latin typeface="Freestyle Script"/>
                <a:cs typeface="Freestyle Script"/>
              </a:rPr>
              <a:t>C</a:t>
            </a:r>
            <a:r>
              <a:rPr dirty="0" smtClean="0" sz="1200" spc="0">
                <a:latin typeface="Freestyle Script"/>
                <a:cs typeface="Freestyle Script"/>
              </a:rPr>
              <a:t>ollege</a:t>
            </a:r>
            <a:r>
              <a:rPr dirty="0" smtClean="0" sz="1200" spc="5">
                <a:latin typeface="Freestyle Script"/>
                <a:cs typeface="Freestyle Script"/>
              </a:rPr>
              <a:t> </a:t>
            </a:r>
            <a:r>
              <a:rPr dirty="0" smtClean="0" sz="1200" spc="0">
                <a:latin typeface="Freestyle Script"/>
                <a:cs typeface="Freestyle Script"/>
              </a:rPr>
              <a:t>of</a:t>
            </a:r>
            <a:r>
              <a:rPr dirty="0" smtClean="0" sz="1200" spc="-10">
                <a:latin typeface="Freestyle Script"/>
                <a:cs typeface="Freestyle Script"/>
              </a:rPr>
              <a:t> </a:t>
            </a:r>
            <a:r>
              <a:rPr dirty="0" smtClean="0" sz="1200" spc="5">
                <a:latin typeface="Freestyle Script"/>
                <a:cs typeface="Freestyle Script"/>
              </a:rPr>
              <a:t>E</a:t>
            </a:r>
            <a:r>
              <a:rPr dirty="0" smtClean="0" sz="1200" spc="0">
                <a:latin typeface="Freestyle Script"/>
                <a:cs typeface="Freestyle Script"/>
              </a:rPr>
              <a:t>n</a:t>
            </a:r>
            <a:r>
              <a:rPr dirty="0" smtClean="0" sz="1200" spc="5">
                <a:latin typeface="Freestyle Script"/>
                <a:cs typeface="Freestyle Script"/>
              </a:rPr>
              <a:t>g</a:t>
            </a:r>
            <a:r>
              <a:rPr dirty="0" smtClean="0" sz="1200" spc="-20">
                <a:latin typeface="Freestyle Script"/>
                <a:cs typeface="Freestyle Script"/>
              </a:rPr>
              <a:t>i</a:t>
            </a:r>
            <a:r>
              <a:rPr dirty="0" smtClean="0" sz="1200" spc="0">
                <a:latin typeface="Freestyle Script"/>
                <a:cs typeface="Freestyle Script"/>
              </a:rPr>
              <a:t>n</a:t>
            </a:r>
            <a:r>
              <a:rPr dirty="0" smtClean="0" sz="1200" spc="5">
                <a:latin typeface="Freestyle Script"/>
                <a:cs typeface="Freestyle Script"/>
              </a:rPr>
              <a:t>e</a:t>
            </a:r>
            <a:r>
              <a:rPr dirty="0" smtClean="0" sz="1200" spc="-10">
                <a:latin typeface="Freestyle Script"/>
                <a:cs typeface="Freestyle Script"/>
              </a:rPr>
              <a:t>e</a:t>
            </a:r>
            <a:r>
              <a:rPr dirty="0" smtClean="0" sz="1200" spc="-5">
                <a:latin typeface="Freestyle Script"/>
                <a:cs typeface="Freestyle Script"/>
              </a:rPr>
              <a:t>r</a:t>
            </a:r>
            <a:r>
              <a:rPr dirty="0" smtClean="0" sz="1200" spc="-20">
                <a:latin typeface="Freestyle Script"/>
                <a:cs typeface="Freestyle Script"/>
              </a:rPr>
              <a:t>i</a:t>
            </a:r>
            <a:r>
              <a:rPr dirty="0" smtClean="0" sz="1200" spc="0">
                <a:latin typeface="Freestyle Script"/>
                <a:cs typeface="Freestyle Script"/>
              </a:rPr>
              <a:t>ng</a:t>
            </a:r>
            <a:endParaRPr sz="1200">
              <a:latin typeface="Freestyle Script"/>
              <a:cs typeface="Freestyle Script"/>
            </a:endParaRPr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/>
          <a:p>
            <a:pPr marL="71120">
              <a:lnSpc>
                <a:spcPct val="100000"/>
              </a:lnSpc>
            </a:pPr>
            <a:fld id="{81D60167-4931-47E6-BA6A-407CBD079E47}" type="slidenum">
              <a:rPr dirty="0" smtClean="0" sz="1200" b="1">
                <a:latin typeface="Cambria"/>
                <a:cs typeface="Cambria"/>
              </a:rPr>
              <a:t>#</a:t>
            </a:fld>
            <a:endParaRPr sz="1200">
              <a:latin typeface="Cambria"/>
              <a:cs typeface="Cambria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/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/>
          <a:p>
            <a:pPr marL="12700">
              <a:lnSpc>
                <a:spcPct val="100000"/>
              </a:lnSpc>
            </a:pPr>
            <a:r>
              <a:rPr dirty="0" smtClean="0" sz="1200" spc="-15">
                <a:latin typeface="Freestyle Script"/>
                <a:cs typeface="Freestyle Script"/>
              </a:rPr>
              <a:t>C</a:t>
            </a:r>
            <a:r>
              <a:rPr dirty="0" smtClean="0" sz="1200" spc="0">
                <a:latin typeface="Freestyle Script"/>
                <a:cs typeface="Freestyle Script"/>
              </a:rPr>
              <a:t>o</a:t>
            </a:r>
            <a:r>
              <a:rPr dirty="0" smtClean="0" sz="1200" spc="-5">
                <a:latin typeface="Freestyle Script"/>
                <a:cs typeface="Freestyle Script"/>
              </a:rPr>
              <a:t>mm</a:t>
            </a:r>
            <a:r>
              <a:rPr dirty="0" smtClean="0" sz="1200" spc="-5">
                <a:latin typeface="Freestyle Script"/>
                <a:cs typeface="Freestyle Script"/>
              </a:rPr>
              <a:t>un</a:t>
            </a:r>
            <a:r>
              <a:rPr dirty="0" smtClean="0" sz="1200" spc="-20">
                <a:latin typeface="Freestyle Script"/>
                <a:cs typeface="Freestyle Script"/>
              </a:rPr>
              <a:t>i</a:t>
            </a:r>
            <a:r>
              <a:rPr dirty="0" smtClean="0" sz="1200" spc="5">
                <a:latin typeface="Freestyle Script"/>
                <a:cs typeface="Freestyle Script"/>
              </a:rPr>
              <a:t>c</a:t>
            </a:r>
            <a:r>
              <a:rPr dirty="0" smtClean="0" sz="1200" spc="-5">
                <a:latin typeface="Freestyle Script"/>
                <a:cs typeface="Freestyle Script"/>
              </a:rPr>
              <a:t>a</a:t>
            </a:r>
            <a:r>
              <a:rPr dirty="0" smtClean="0" sz="1200" spc="-10">
                <a:latin typeface="Freestyle Script"/>
                <a:cs typeface="Freestyle Script"/>
              </a:rPr>
              <a:t>t</a:t>
            </a:r>
            <a:r>
              <a:rPr dirty="0" smtClean="0" sz="1200" spc="-20">
                <a:latin typeface="Freestyle Script"/>
                <a:cs typeface="Freestyle Script"/>
              </a:rPr>
              <a:t>i</a:t>
            </a:r>
            <a:r>
              <a:rPr dirty="0" smtClean="0" sz="1200" spc="0">
                <a:latin typeface="Freestyle Script"/>
                <a:cs typeface="Freestyle Script"/>
              </a:rPr>
              <a:t>on</a:t>
            </a:r>
            <a:r>
              <a:rPr dirty="0" smtClean="0" sz="1200" spc="-5">
                <a:latin typeface="Freestyle Script"/>
                <a:cs typeface="Freestyle Script"/>
              </a:rPr>
              <a:t> </a:t>
            </a:r>
            <a:r>
              <a:rPr dirty="0" smtClean="0" sz="1200" spc="0">
                <a:latin typeface="Freestyle Script"/>
                <a:cs typeface="Freestyle Script"/>
              </a:rPr>
              <a:t>D</a:t>
            </a:r>
            <a:r>
              <a:rPr dirty="0" smtClean="0" sz="1200" spc="5">
                <a:latin typeface="Freestyle Script"/>
                <a:cs typeface="Freestyle Script"/>
              </a:rPr>
              <a:t>e</a:t>
            </a:r>
            <a:r>
              <a:rPr dirty="0" smtClean="0" sz="1200" spc="-10">
                <a:latin typeface="Freestyle Script"/>
                <a:cs typeface="Freestyle Script"/>
              </a:rPr>
              <a:t>p</a:t>
            </a:r>
            <a:r>
              <a:rPr dirty="0" smtClean="0" sz="1200" spc="-5">
                <a:latin typeface="Freestyle Script"/>
                <a:cs typeface="Freestyle Script"/>
              </a:rPr>
              <a:t>a</a:t>
            </a:r>
            <a:r>
              <a:rPr dirty="0" smtClean="0" sz="1200" spc="0">
                <a:latin typeface="Freestyle Script"/>
                <a:cs typeface="Freestyle Script"/>
              </a:rPr>
              <a:t>r</a:t>
            </a:r>
            <a:r>
              <a:rPr dirty="0" smtClean="0" sz="1200" spc="-5">
                <a:latin typeface="Freestyle Script"/>
                <a:cs typeface="Freestyle Script"/>
              </a:rPr>
              <a:t>t</a:t>
            </a:r>
            <a:r>
              <a:rPr dirty="0" smtClean="0" sz="1200" spc="-15">
                <a:latin typeface="Freestyle Script"/>
                <a:cs typeface="Freestyle Script"/>
              </a:rPr>
              <a:t>m</a:t>
            </a:r>
            <a:r>
              <a:rPr dirty="0" smtClean="0" sz="1200" spc="5">
                <a:latin typeface="Freestyle Script"/>
                <a:cs typeface="Freestyle Script"/>
              </a:rPr>
              <a:t>e</a:t>
            </a:r>
            <a:r>
              <a:rPr dirty="0" smtClean="0" sz="1200" spc="0">
                <a:latin typeface="Freestyle Script"/>
                <a:cs typeface="Freestyle Script"/>
              </a:rPr>
              <a:t>nt</a:t>
            </a:r>
            <a:endParaRPr sz="1200">
              <a:latin typeface="Freestyle Script"/>
              <a:cs typeface="Freestyle Script"/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/>
          <a:p>
            <a:pPr marL="12700">
              <a:lnSpc>
                <a:spcPct val="100000"/>
              </a:lnSpc>
            </a:pPr>
            <a:r>
              <a:rPr dirty="0" smtClean="0" sz="1200" spc="-5">
                <a:latin typeface="Freestyle Script"/>
                <a:cs typeface="Freestyle Script"/>
              </a:rPr>
              <a:t>D</a:t>
            </a:r>
            <a:r>
              <a:rPr dirty="0" smtClean="0" sz="1200" spc="-20">
                <a:latin typeface="Freestyle Script"/>
                <a:cs typeface="Freestyle Script"/>
              </a:rPr>
              <a:t>i</a:t>
            </a:r>
            <a:r>
              <a:rPr dirty="0" smtClean="0" sz="1200" spc="0">
                <a:latin typeface="Freestyle Script"/>
                <a:cs typeface="Freestyle Script"/>
              </a:rPr>
              <a:t>ya</a:t>
            </a:r>
            <a:r>
              <a:rPr dirty="0" smtClean="0" sz="1200" spc="-15">
                <a:latin typeface="Freestyle Script"/>
                <a:cs typeface="Freestyle Script"/>
              </a:rPr>
              <a:t>l</a:t>
            </a:r>
            <a:r>
              <a:rPr dirty="0" smtClean="0" sz="1200" spc="-5">
                <a:latin typeface="Freestyle Script"/>
                <a:cs typeface="Freestyle Script"/>
              </a:rPr>
              <a:t>a</a:t>
            </a:r>
            <a:r>
              <a:rPr dirty="0" smtClean="0" sz="1200" spc="-5">
                <a:latin typeface="Freestyle Script"/>
                <a:cs typeface="Freestyle Script"/>
              </a:rPr>
              <a:t> </a:t>
            </a:r>
            <a:r>
              <a:rPr dirty="0" smtClean="0" sz="1200" spc="-5">
                <a:latin typeface="Freestyle Script"/>
                <a:cs typeface="Freestyle Script"/>
              </a:rPr>
              <a:t>u</a:t>
            </a:r>
            <a:r>
              <a:rPr dirty="0" smtClean="0" sz="1200" spc="-20">
                <a:latin typeface="Freestyle Script"/>
                <a:cs typeface="Freestyle Script"/>
              </a:rPr>
              <a:t>i</a:t>
            </a:r>
            <a:r>
              <a:rPr dirty="0" smtClean="0" sz="1200" spc="10">
                <a:latin typeface="Freestyle Script"/>
                <a:cs typeface="Freestyle Script"/>
              </a:rPr>
              <a:t>n</a:t>
            </a:r>
            <a:r>
              <a:rPr dirty="0" smtClean="0" sz="1200" spc="-15">
                <a:latin typeface="Freestyle Script"/>
                <a:cs typeface="Freestyle Script"/>
              </a:rPr>
              <a:t>v</a:t>
            </a:r>
            <a:r>
              <a:rPr dirty="0" smtClean="0" sz="1200" spc="5">
                <a:latin typeface="Freestyle Script"/>
                <a:cs typeface="Freestyle Script"/>
              </a:rPr>
              <a:t>e</a:t>
            </a:r>
            <a:r>
              <a:rPr dirty="0" smtClean="0" sz="1200" spc="-5">
                <a:latin typeface="Freestyle Script"/>
                <a:cs typeface="Freestyle Script"/>
              </a:rPr>
              <a:t>r</a:t>
            </a:r>
            <a:r>
              <a:rPr dirty="0" smtClean="0" sz="1200" spc="-10">
                <a:latin typeface="Freestyle Script"/>
                <a:cs typeface="Freestyle Script"/>
              </a:rPr>
              <a:t>s</a:t>
            </a:r>
            <a:r>
              <a:rPr dirty="0" smtClean="0" sz="1200" spc="-5">
                <a:latin typeface="Freestyle Script"/>
                <a:cs typeface="Freestyle Script"/>
              </a:rPr>
              <a:t>i</a:t>
            </a:r>
            <a:r>
              <a:rPr dirty="0" smtClean="0" sz="1200" spc="-15">
                <a:latin typeface="Freestyle Script"/>
                <a:cs typeface="Freestyle Script"/>
              </a:rPr>
              <a:t>t</a:t>
            </a:r>
            <a:r>
              <a:rPr dirty="0" smtClean="0" sz="1200" spc="10">
                <a:latin typeface="Freestyle Script"/>
                <a:cs typeface="Freestyle Script"/>
              </a:rPr>
              <a:t>y</a:t>
            </a:r>
            <a:r>
              <a:rPr dirty="0" smtClean="0" sz="1200" spc="-5">
                <a:latin typeface="Freestyle Script"/>
                <a:cs typeface="Freestyle Script"/>
              </a:rPr>
              <a:t>-</a:t>
            </a:r>
            <a:r>
              <a:rPr dirty="0" smtClean="0" sz="1200" spc="5">
                <a:latin typeface="Freestyle Script"/>
                <a:cs typeface="Freestyle Script"/>
              </a:rPr>
              <a:t> </a:t>
            </a:r>
            <a:r>
              <a:rPr dirty="0" smtClean="0" sz="1200" spc="-15">
                <a:latin typeface="Freestyle Script"/>
                <a:cs typeface="Freestyle Script"/>
              </a:rPr>
              <a:t>C</a:t>
            </a:r>
            <a:r>
              <a:rPr dirty="0" smtClean="0" sz="1200" spc="0">
                <a:latin typeface="Freestyle Script"/>
                <a:cs typeface="Freestyle Script"/>
              </a:rPr>
              <a:t>ollege</a:t>
            </a:r>
            <a:r>
              <a:rPr dirty="0" smtClean="0" sz="1200" spc="5">
                <a:latin typeface="Freestyle Script"/>
                <a:cs typeface="Freestyle Script"/>
              </a:rPr>
              <a:t> </a:t>
            </a:r>
            <a:r>
              <a:rPr dirty="0" smtClean="0" sz="1200" spc="0">
                <a:latin typeface="Freestyle Script"/>
                <a:cs typeface="Freestyle Script"/>
              </a:rPr>
              <a:t>of</a:t>
            </a:r>
            <a:r>
              <a:rPr dirty="0" smtClean="0" sz="1200" spc="-10">
                <a:latin typeface="Freestyle Script"/>
                <a:cs typeface="Freestyle Script"/>
              </a:rPr>
              <a:t> </a:t>
            </a:r>
            <a:r>
              <a:rPr dirty="0" smtClean="0" sz="1200" spc="5">
                <a:latin typeface="Freestyle Script"/>
                <a:cs typeface="Freestyle Script"/>
              </a:rPr>
              <a:t>E</a:t>
            </a:r>
            <a:r>
              <a:rPr dirty="0" smtClean="0" sz="1200" spc="0">
                <a:latin typeface="Freestyle Script"/>
                <a:cs typeface="Freestyle Script"/>
              </a:rPr>
              <a:t>n</a:t>
            </a:r>
            <a:r>
              <a:rPr dirty="0" smtClean="0" sz="1200" spc="5">
                <a:latin typeface="Freestyle Script"/>
                <a:cs typeface="Freestyle Script"/>
              </a:rPr>
              <a:t>g</a:t>
            </a:r>
            <a:r>
              <a:rPr dirty="0" smtClean="0" sz="1200" spc="-20">
                <a:latin typeface="Freestyle Script"/>
                <a:cs typeface="Freestyle Script"/>
              </a:rPr>
              <a:t>i</a:t>
            </a:r>
            <a:r>
              <a:rPr dirty="0" smtClean="0" sz="1200" spc="0">
                <a:latin typeface="Freestyle Script"/>
                <a:cs typeface="Freestyle Script"/>
              </a:rPr>
              <a:t>n</a:t>
            </a:r>
            <a:r>
              <a:rPr dirty="0" smtClean="0" sz="1200" spc="5">
                <a:latin typeface="Freestyle Script"/>
                <a:cs typeface="Freestyle Script"/>
              </a:rPr>
              <a:t>e</a:t>
            </a:r>
            <a:r>
              <a:rPr dirty="0" smtClean="0" sz="1200" spc="-10">
                <a:latin typeface="Freestyle Script"/>
                <a:cs typeface="Freestyle Script"/>
              </a:rPr>
              <a:t>e</a:t>
            </a:r>
            <a:r>
              <a:rPr dirty="0" smtClean="0" sz="1200" spc="-5">
                <a:latin typeface="Freestyle Script"/>
                <a:cs typeface="Freestyle Script"/>
              </a:rPr>
              <a:t>r</a:t>
            </a:r>
            <a:r>
              <a:rPr dirty="0" smtClean="0" sz="1200" spc="-20">
                <a:latin typeface="Freestyle Script"/>
                <a:cs typeface="Freestyle Script"/>
              </a:rPr>
              <a:t>i</a:t>
            </a:r>
            <a:r>
              <a:rPr dirty="0" smtClean="0" sz="1200" spc="0">
                <a:latin typeface="Freestyle Script"/>
                <a:cs typeface="Freestyle Script"/>
              </a:rPr>
              <a:t>ng</a:t>
            </a:r>
            <a:endParaRPr sz="1200">
              <a:latin typeface="Freestyle Script"/>
              <a:cs typeface="Freestyle Script"/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/>
          <a:p>
            <a:pPr marL="71120">
              <a:lnSpc>
                <a:spcPct val="100000"/>
              </a:lnSpc>
            </a:pPr>
            <a:fld id="{81D60167-4931-47E6-BA6A-407CBD079E47}" type="slidenum">
              <a:rPr dirty="0" smtClean="0" sz="1200" b="1">
                <a:latin typeface="Cambria"/>
                <a:cs typeface="Cambria"/>
              </a:rPr>
              <a:t>#</a:t>
            </a:fld>
            <a:endParaRPr sz="1200">
              <a:latin typeface="Cambria"/>
              <a:cs typeface="Cambria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/>
          <a:p>
            <a:pPr marL="12700">
              <a:lnSpc>
                <a:spcPct val="100000"/>
              </a:lnSpc>
            </a:pPr>
            <a:r>
              <a:rPr dirty="0" smtClean="0" sz="1200" spc="-15">
                <a:latin typeface="Freestyle Script"/>
                <a:cs typeface="Freestyle Script"/>
              </a:rPr>
              <a:t>C</a:t>
            </a:r>
            <a:r>
              <a:rPr dirty="0" smtClean="0" sz="1200" spc="0">
                <a:latin typeface="Freestyle Script"/>
                <a:cs typeface="Freestyle Script"/>
              </a:rPr>
              <a:t>o</a:t>
            </a:r>
            <a:r>
              <a:rPr dirty="0" smtClean="0" sz="1200" spc="-5">
                <a:latin typeface="Freestyle Script"/>
                <a:cs typeface="Freestyle Script"/>
              </a:rPr>
              <a:t>mm</a:t>
            </a:r>
            <a:r>
              <a:rPr dirty="0" smtClean="0" sz="1200" spc="-5">
                <a:latin typeface="Freestyle Script"/>
                <a:cs typeface="Freestyle Script"/>
              </a:rPr>
              <a:t>un</a:t>
            </a:r>
            <a:r>
              <a:rPr dirty="0" smtClean="0" sz="1200" spc="-20">
                <a:latin typeface="Freestyle Script"/>
                <a:cs typeface="Freestyle Script"/>
              </a:rPr>
              <a:t>i</a:t>
            </a:r>
            <a:r>
              <a:rPr dirty="0" smtClean="0" sz="1200" spc="5">
                <a:latin typeface="Freestyle Script"/>
                <a:cs typeface="Freestyle Script"/>
              </a:rPr>
              <a:t>c</a:t>
            </a:r>
            <a:r>
              <a:rPr dirty="0" smtClean="0" sz="1200" spc="-5">
                <a:latin typeface="Freestyle Script"/>
                <a:cs typeface="Freestyle Script"/>
              </a:rPr>
              <a:t>a</a:t>
            </a:r>
            <a:r>
              <a:rPr dirty="0" smtClean="0" sz="1200" spc="-10">
                <a:latin typeface="Freestyle Script"/>
                <a:cs typeface="Freestyle Script"/>
              </a:rPr>
              <a:t>t</a:t>
            </a:r>
            <a:r>
              <a:rPr dirty="0" smtClean="0" sz="1200" spc="-20">
                <a:latin typeface="Freestyle Script"/>
                <a:cs typeface="Freestyle Script"/>
              </a:rPr>
              <a:t>i</a:t>
            </a:r>
            <a:r>
              <a:rPr dirty="0" smtClean="0" sz="1200" spc="0">
                <a:latin typeface="Freestyle Script"/>
                <a:cs typeface="Freestyle Script"/>
              </a:rPr>
              <a:t>on</a:t>
            </a:r>
            <a:r>
              <a:rPr dirty="0" smtClean="0" sz="1200" spc="-5">
                <a:latin typeface="Freestyle Script"/>
                <a:cs typeface="Freestyle Script"/>
              </a:rPr>
              <a:t> </a:t>
            </a:r>
            <a:r>
              <a:rPr dirty="0" smtClean="0" sz="1200" spc="0">
                <a:latin typeface="Freestyle Script"/>
                <a:cs typeface="Freestyle Script"/>
              </a:rPr>
              <a:t>D</a:t>
            </a:r>
            <a:r>
              <a:rPr dirty="0" smtClean="0" sz="1200" spc="5">
                <a:latin typeface="Freestyle Script"/>
                <a:cs typeface="Freestyle Script"/>
              </a:rPr>
              <a:t>e</a:t>
            </a:r>
            <a:r>
              <a:rPr dirty="0" smtClean="0" sz="1200" spc="-10">
                <a:latin typeface="Freestyle Script"/>
                <a:cs typeface="Freestyle Script"/>
              </a:rPr>
              <a:t>p</a:t>
            </a:r>
            <a:r>
              <a:rPr dirty="0" smtClean="0" sz="1200" spc="-5">
                <a:latin typeface="Freestyle Script"/>
                <a:cs typeface="Freestyle Script"/>
              </a:rPr>
              <a:t>a</a:t>
            </a:r>
            <a:r>
              <a:rPr dirty="0" smtClean="0" sz="1200" spc="0">
                <a:latin typeface="Freestyle Script"/>
                <a:cs typeface="Freestyle Script"/>
              </a:rPr>
              <a:t>r</a:t>
            </a:r>
            <a:r>
              <a:rPr dirty="0" smtClean="0" sz="1200" spc="-5">
                <a:latin typeface="Freestyle Script"/>
                <a:cs typeface="Freestyle Script"/>
              </a:rPr>
              <a:t>t</a:t>
            </a:r>
            <a:r>
              <a:rPr dirty="0" smtClean="0" sz="1200" spc="-15">
                <a:latin typeface="Freestyle Script"/>
                <a:cs typeface="Freestyle Script"/>
              </a:rPr>
              <a:t>m</a:t>
            </a:r>
            <a:r>
              <a:rPr dirty="0" smtClean="0" sz="1200" spc="5">
                <a:latin typeface="Freestyle Script"/>
                <a:cs typeface="Freestyle Script"/>
              </a:rPr>
              <a:t>e</a:t>
            </a:r>
            <a:r>
              <a:rPr dirty="0" smtClean="0" sz="1200" spc="0">
                <a:latin typeface="Freestyle Script"/>
                <a:cs typeface="Freestyle Script"/>
              </a:rPr>
              <a:t>nt</a:t>
            </a:r>
            <a:endParaRPr sz="1200">
              <a:latin typeface="Freestyle Script"/>
              <a:cs typeface="Freestyle Script"/>
            </a:endParaRPr>
          </a:p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/>
          <a:p>
            <a:pPr marL="12700">
              <a:lnSpc>
                <a:spcPct val="100000"/>
              </a:lnSpc>
            </a:pPr>
            <a:r>
              <a:rPr dirty="0" smtClean="0" sz="1200" spc="-5">
                <a:latin typeface="Freestyle Script"/>
                <a:cs typeface="Freestyle Script"/>
              </a:rPr>
              <a:t>D</a:t>
            </a:r>
            <a:r>
              <a:rPr dirty="0" smtClean="0" sz="1200" spc="-20">
                <a:latin typeface="Freestyle Script"/>
                <a:cs typeface="Freestyle Script"/>
              </a:rPr>
              <a:t>i</a:t>
            </a:r>
            <a:r>
              <a:rPr dirty="0" smtClean="0" sz="1200" spc="0">
                <a:latin typeface="Freestyle Script"/>
                <a:cs typeface="Freestyle Script"/>
              </a:rPr>
              <a:t>ya</a:t>
            </a:r>
            <a:r>
              <a:rPr dirty="0" smtClean="0" sz="1200" spc="-15">
                <a:latin typeface="Freestyle Script"/>
                <a:cs typeface="Freestyle Script"/>
              </a:rPr>
              <a:t>l</a:t>
            </a:r>
            <a:r>
              <a:rPr dirty="0" smtClean="0" sz="1200" spc="-5">
                <a:latin typeface="Freestyle Script"/>
                <a:cs typeface="Freestyle Script"/>
              </a:rPr>
              <a:t>a</a:t>
            </a:r>
            <a:r>
              <a:rPr dirty="0" smtClean="0" sz="1200" spc="-5">
                <a:latin typeface="Freestyle Script"/>
                <a:cs typeface="Freestyle Script"/>
              </a:rPr>
              <a:t> </a:t>
            </a:r>
            <a:r>
              <a:rPr dirty="0" smtClean="0" sz="1200" spc="-5">
                <a:latin typeface="Freestyle Script"/>
                <a:cs typeface="Freestyle Script"/>
              </a:rPr>
              <a:t>u</a:t>
            </a:r>
            <a:r>
              <a:rPr dirty="0" smtClean="0" sz="1200" spc="-20">
                <a:latin typeface="Freestyle Script"/>
                <a:cs typeface="Freestyle Script"/>
              </a:rPr>
              <a:t>i</a:t>
            </a:r>
            <a:r>
              <a:rPr dirty="0" smtClean="0" sz="1200" spc="10">
                <a:latin typeface="Freestyle Script"/>
                <a:cs typeface="Freestyle Script"/>
              </a:rPr>
              <a:t>n</a:t>
            </a:r>
            <a:r>
              <a:rPr dirty="0" smtClean="0" sz="1200" spc="-15">
                <a:latin typeface="Freestyle Script"/>
                <a:cs typeface="Freestyle Script"/>
              </a:rPr>
              <a:t>v</a:t>
            </a:r>
            <a:r>
              <a:rPr dirty="0" smtClean="0" sz="1200" spc="5">
                <a:latin typeface="Freestyle Script"/>
                <a:cs typeface="Freestyle Script"/>
              </a:rPr>
              <a:t>e</a:t>
            </a:r>
            <a:r>
              <a:rPr dirty="0" smtClean="0" sz="1200" spc="-5">
                <a:latin typeface="Freestyle Script"/>
                <a:cs typeface="Freestyle Script"/>
              </a:rPr>
              <a:t>r</a:t>
            </a:r>
            <a:r>
              <a:rPr dirty="0" smtClean="0" sz="1200" spc="-10">
                <a:latin typeface="Freestyle Script"/>
                <a:cs typeface="Freestyle Script"/>
              </a:rPr>
              <a:t>s</a:t>
            </a:r>
            <a:r>
              <a:rPr dirty="0" smtClean="0" sz="1200" spc="-5">
                <a:latin typeface="Freestyle Script"/>
                <a:cs typeface="Freestyle Script"/>
              </a:rPr>
              <a:t>i</a:t>
            </a:r>
            <a:r>
              <a:rPr dirty="0" smtClean="0" sz="1200" spc="-15">
                <a:latin typeface="Freestyle Script"/>
                <a:cs typeface="Freestyle Script"/>
              </a:rPr>
              <a:t>t</a:t>
            </a:r>
            <a:r>
              <a:rPr dirty="0" smtClean="0" sz="1200" spc="10">
                <a:latin typeface="Freestyle Script"/>
                <a:cs typeface="Freestyle Script"/>
              </a:rPr>
              <a:t>y</a:t>
            </a:r>
            <a:r>
              <a:rPr dirty="0" smtClean="0" sz="1200" spc="-5">
                <a:latin typeface="Freestyle Script"/>
                <a:cs typeface="Freestyle Script"/>
              </a:rPr>
              <a:t>-</a:t>
            </a:r>
            <a:r>
              <a:rPr dirty="0" smtClean="0" sz="1200" spc="5">
                <a:latin typeface="Freestyle Script"/>
                <a:cs typeface="Freestyle Script"/>
              </a:rPr>
              <a:t> </a:t>
            </a:r>
            <a:r>
              <a:rPr dirty="0" smtClean="0" sz="1200" spc="-15">
                <a:latin typeface="Freestyle Script"/>
                <a:cs typeface="Freestyle Script"/>
              </a:rPr>
              <a:t>C</a:t>
            </a:r>
            <a:r>
              <a:rPr dirty="0" smtClean="0" sz="1200" spc="0">
                <a:latin typeface="Freestyle Script"/>
                <a:cs typeface="Freestyle Script"/>
              </a:rPr>
              <a:t>ollege</a:t>
            </a:r>
            <a:r>
              <a:rPr dirty="0" smtClean="0" sz="1200" spc="5">
                <a:latin typeface="Freestyle Script"/>
                <a:cs typeface="Freestyle Script"/>
              </a:rPr>
              <a:t> </a:t>
            </a:r>
            <a:r>
              <a:rPr dirty="0" smtClean="0" sz="1200" spc="0">
                <a:latin typeface="Freestyle Script"/>
                <a:cs typeface="Freestyle Script"/>
              </a:rPr>
              <a:t>of</a:t>
            </a:r>
            <a:r>
              <a:rPr dirty="0" smtClean="0" sz="1200" spc="-10">
                <a:latin typeface="Freestyle Script"/>
                <a:cs typeface="Freestyle Script"/>
              </a:rPr>
              <a:t> </a:t>
            </a:r>
            <a:r>
              <a:rPr dirty="0" smtClean="0" sz="1200" spc="5">
                <a:latin typeface="Freestyle Script"/>
                <a:cs typeface="Freestyle Script"/>
              </a:rPr>
              <a:t>E</a:t>
            </a:r>
            <a:r>
              <a:rPr dirty="0" smtClean="0" sz="1200" spc="0">
                <a:latin typeface="Freestyle Script"/>
                <a:cs typeface="Freestyle Script"/>
              </a:rPr>
              <a:t>n</a:t>
            </a:r>
            <a:r>
              <a:rPr dirty="0" smtClean="0" sz="1200" spc="5">
                <a:latin typeface="Freestyle Script"/>
                <a:cs typeface="Freestyle Script"/>
              </a:rPr>
              <a:t>g</a:t>
            </a:r>
            <a:r>
              <a:rPr dirty="0" smtClean="0" sz="1200" spc="-20">
                <a:latin typeface="Freestyle Script"/>
                <a:cs typeface="Freestyle Script"/>
              </a:rPr>
              <a:t>i</a:t>
            </a:r>
            <a:r>
              <a:rPr dirty="0" smtClean="0" sz="1200" spc="0">
                <a:latin typeface="Freestyle Script"/>
                <a:cs typeface="Freestyle Script"/>
              </a:rPr>
              <a:t>n</a:t>
            </a:r>
            <a:r>
              <a:rPr dirty="0" smtClean="0" sz="1200" spc="5">
                <a:latin typeface="Freestyle Script"/>
                <a:cs typeface="Freestyle Script"/>
              </a:rPr>
              <a:t>e</a:t>
            </a:r>
            <a:r>
              <a:rPr dirty="0" smtClean="0" sz="1200" spc="-10">
                <a:latin typeface="Freestyle Script"/>
                <a:cs typeface="Freestyle Script"/>
              </a:rPr>
              <a:t>e</a:t>
            </a:r>
            <a:r>
              <a:rPr dirty="0" smtClean="0" sz="1200" spc="-5">
                <a:latin typeface="Freestyle Script"/>
                <a:cs typeface="Freestyle Script"/>
              </a:rPr>
              <a:t>r</a:t>
            </a:r>
            <a:r>
              <a:rPr dirty="0" smtClean="0" sz="1200" spc="-20">
                <a:latin typeface="Freestyle Script"/>
                <a:cs typeface="Freestyle Script"/>
              </a:rPr>
              <a:t>i</a:t>
            </a:r>
            <a:r>
              <a:rPr dirty="0" smtClean="0" sz="1200" spc="0">
                <a:latin typeface="Freestyle Script"/>
                <a:cs typeface="Freestyle Script"/>
              </a:rPr>
              <a:t>ng</a:t>
            </a:r>
            <a:endParaRPr sz="1200">
              <a:latin typeface="Freestyle Script"/>
              <a:cs typeface="Freestyle Script"/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/>
          <a:p>
            <a:pPr marL="71120">
              <a:lnSpc>
                <a:spcPct val="100000"/>
              </a:lnSpc>
            </a:pPr>
            <a:fld id="{81D60167-4931-47E6-BA6A-407CBD079E47}" type="slidenum">
              <a:rPr dirty="0" smtClean="0" sz="1200" b="1">
                <a:latin typeface="Cambria"/>
                <a:cs typeface="Cambria"/>
              </a:rPr>
              <a:t>#</a:t>
            </a:fld>
            <a:endParaRPr sz="1200">
              <a:latin typeface="Cambria"/>
              <a:cs typeface="Cambria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4.xml"/><Relationship Id="rId4" Type="http://schemas.openxmlformats.org/officeDocument/2006/relationships/slideLayout" Target="../slideLayouts/slideLayout6.xml"/><Relationship Id="rId5" Type="http://schemas.openxmlformats.org/officeDocument/2006/relationships/slideLayout" Target="../slideLayouts/slideLayout7.xml"/><Relationship Id="rId6" Type="http://schemas.openxmlformats.org/officeDocument/2006/relationships/theme" Target="../theme/theme1.xml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438912" y="1024889"/>
            <a:ext cx="6684009" cy="0"/>
          </a:xfrm>
          <a:custGeom>
            <a:avLst/>
            <a:gdLst/>
            <a:ahLst/>
            <a:cxnLst/>
            <a:rect l="l" t="t" r="r" b="b"/>
            <a:pathLst>
              <a:path w="6684009" h="0">
                <a:moveTo>
                  <a:pt x="0" y="0"/>
                </a:moveTo>
                <a:lnTo>
                  <a:pt x="6684009" y="0"/>
                </a:lnTo>
              </a:path>
            </a:pathLst>
          </a:custGeom>
          <a:ln w="3937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7" name="bk object 17"/>
          <p:cNvSpPr/>
          <p:nvPr/>
        </p:nvSpPr>
        <p:spPr>
          <a:xfrm>
            <a:off x="438912" y="992123"/>
            <a:ext cx="6684009" cy="0"/>
          </a:xfrm>
          <a:custGeom>
            <a:avLst/>
            <a:gdLst/>
            <a:ahLst/>
            <a:cxnLst/>
            <a:rect l="l" t="t" r="r" b="b"/>
            <a:pathLst>
              <a:path w="6684009" h="0">
                <a:moveTo>
                  <a:pt x="0" y="0"/>
                </a:moveTo>
                <a:lnTo>
                  <a:pt x="6684009" y="0"/>
                </a:lnTo>
              </a:path>
            </a:pathLst>
          </a:custGeom>
          <a:ln w="1041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8" name="bk object 18"/>
          <p:cNvSpPr/>
          <p:nvPr/>
        </p:nvSpPr>
        <p:spPr>
          <a:xfrm>
            <a:off x="438912" y="9622231"/>
            <a:ext cx="6684009" cy="0"/>
          </a:xfrm>
          <a:custGeom>
            <a:avLst/>
            <a:gdLst/>
            <a:ahLst/>
            <a:cxnLst/>
            <a:rect l="l" t="t" r="r" b="b"/>
            <a:pathLst>
              <a:path w="6684009" h="0">
                <a:moveTo>
                  <a:pt x="0" y="0"/>
                </a:moveTo>
                <a:lnTo>
                  <a:pt x="6684009" y="0"/>
                </a:lnTo>
              </a:path>
            </a:pathLst>
          </a:custGeom>
          <a:ln w="10413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9" name="bk object 19"/>
          <p:cNvSpPr/>
          <p:nvPr/>
        </p:nvSpPr>
        <p:spPr>
          <a:xfrm>
            <a:off x="438912" y="9654996"/>
            <a:ext cx="6684009" cy="0"/>
          </a:xfrm>
          <a:custGeom>
            <a:avLst/>
            <a:gdLst/>
            <a:ahLst/>
            <a:cxnLst/>
            <a:rect l="l" t="t" r="r" b="b"/>
            <a:pathLst>
              <a:path w="6684009" h="0">
                <a:moveTo>
                  <a:pt x="0" y="0"/>
                </a:moveTo>
                <a:lnTo>
                  <a:pt x="6684009" y="0"/>
                </a:lnTo>
              </a:path>
            </a:pathLst>
          </a:custGeom>
          <a:ln w="3937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8047" y="427735"/>
            <a:ext cx="6804850" cy="1710943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047" y="2459482"/>
            <a:ext cx="6804850" cy="7057644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4968189" y="9651186"/>
            <a:ext cx="1030091" cy="207433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00" spc="-15">
                <a:latin typeface="Freestyle Script"/>
                <a:cs typeface="Freestyle Script"/>
              </a:rPr>
              <a:t>C</a:t>
            </a:r>
            <a:r>
              <a:rPr dirty="0" smtClean="0" sz="1200" spc="0">
                <a:latin typeface="Freestyle Script"/>
                <a:cs typeface="Freestyle Script"/>
              </a:rPr>
              <a:t>o</a:t>
            </a:r>
            <a:r>
              <a:rPr dirty="0" smtClean="0" sz="1200" spc="-5">
                <a:latin typeface="Freestyle Script"/>
                <a:cs typeface="Freestyle Script"/>
              </a:rPr>
              <a:t>mm</a:t>
            </a:r>
            <a:r>
              <a:rPr dirty="0" smtClean="0" sz="1200" spc="-5">
                <a:latin typeface="Freestyle Script"/>
                <a:cs typeface="Freestyle Script"/>
              </a:rPr>
              <a:t>un</a:t>
            </a:r>
            <a:r>
              <a:rPr dirty="0" smtClean="0" sz="1200" spc="-20">
                <a:latin typeface="Freestyle Script"/>
                <a:cs typeface="Freestyle Script"/>
              </a:rPr>
              <a:t>i</a:t>
            </a:r>
            <a:r>
              <a:rPr dirty="0" smtClean="0" sz="1200" spc="5">
                <a:latin typeface="Freestyle Script"/>
                <a:cs typeface="Freestyle Script"/>
              </a:rPr>
              <a:t>c</a:t>
            </a:r>
            <a:r>
              <a:rPr dirty="0" smtClean="0" sz="1200" spc="-5">
                <a:latin typeface="Freestyle Script"/>
                <a:cs typeface="Freestyle Script"/>
              </a:rPr>
              <a:t>a</a:t>
            </a:r>
            <a:r>
              <a:rPr dirty="0" smtClean="0" sz="1200" spc="-10">
                <a:latin typeface="Freestyle Script"/>
                <a:cs typeface="Freestyle Script"/>
              </a:rPr>
              <a:t>t</a:t>
            </a:r>
            <a:r>
              <a:rPr dirty="0" smtClean="0" sz="1200" spc="-20">
                <a:latin typeface="Freestyle Script"/>
                <a:cs typeface="Freestyle Script"/>
              </a:rPr>
              <a:t>i</a:t>
            </a:r>
            <a:r>
              <a:rPr dirty="0" smtClean="0" sz="1200" spc="0">
                <a:latin typeface="Freestyle Script"/>
                <a:cs typeface="Freestyle Script"/>
              </a:rPr>
              <a:t>on</a:t>
            </a:r>
            <a:r>
              <a:rPr dirty="0" smtClean="0" sz="1200" spc="-5">
                <a:latin typeface="Freestyle Script"/>
                <a:cs typeface="Freestyle Script"/>
              </a:rPr>
              <a:t> </a:t>
            </a:r>
            <a:r>
              <a:rPr dirty="0" smtClean="0" sz="1200" spc="0">
                <a:latin typeface="Freestyle Script"/>
                <a:cs typeface="Freestyle Script"/>
              </a:rPr>
              <a:t>D</a:t>
            </a:r>
            <a:r>
              <a:rPr dirty="0" smtClean="0" sz="1200" spc="5">
                <a:latin typeface="Freestyle Script"/>
                <a:cs typeface="Freestyle Script"/>
              </a:rPr>
              <a:t>e</a:t>
            </a:r>
            <a:r>
              <a:rPr dirty="0" smtClean="0" sz="1200" spc="-10">
                <a:latin typeface="Freestyle Script"/>
                <a:cs typeface="Freestyle Script"/>
              </a:rPr>
              <a:t>p</a:t>
            </a:r>
            <a:r>
              <a:rPr dirty="0" smtClean="0" sz="1200" spc="-5">
                <a:latin typeface="Freestyle Script"/>
                <a:cs typeface="Freestyle Script"/>
              </a:rPr>
              <a:t>a</a:t>
            </a:r>
            <a:r>
              <a:rPr dirty="0" smtClean="0" sz="1200" spc="0">
                <a:latin typeface="Freestyle Script"/>
                <a:cs typeface="Freestyle Script"/>
              </a:rPr>
              <a:t>r</a:t>
            </a:r>
            <a:r>
              <a:rPr dirty="0" smtClean="0" sz="1200" spc="-5">
                <a:latin typeface="Freestyle Script"/>
                <a:cs typeface="Freestyle Script"/>
              </a:rPr>
              <a:t>t</a:t>
            </a:r>
            <a:r>
              <a:rPr dirty="0" smtClean="0" sz="1200" spc="-15">
                <a:latin typeface="Freestyle Script"/>
                <a:cs typeface="Freestyle Script"/>
              </a:rPr>
              <a:t>m</a:t>
            </a:r>
            <a:r>
              <a:rPr dirty="0" smtClean="0" sz="1200" spc="5">
                <a:latin typeface="Freestyle Script"/>
                <a:cs typeface="Freestyle Script"/>
              </a:rPr>
              <a:t>e</a:t>
            </a:r>
            <a:r>
              <a:rPr dirty="0" smtClean="0" sz="1200" spc="0">
                <a:latin typeface="Freestyle Script"/>
                <a:cs typeface="Freestyle Script"/>
              </a:rPr>
              <a:t>nt</a:t>
            </a:r>
            <a:endParaRPr sz="1200">
              <a:latin typeface="Freestyle Script"/>
              <a:cs typeface="Freestyle Script"/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444500" y="9651186"/>
            <a:ext cx="1654022" cy="207433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00" spc="-5">
                <a:latin typeface="Freestyle Script"/>
                <a:cs typeface="Freestyle Script"/>
              </a:rPr>
              <a:t>D</a:t>
            </a:r>
            <a:r>
              <a:rPr dirty="0" smtClean="0" sz="1200" spc="-20">
                <a:latin typeface="Freestyle Script"/>
                <a:cs typeface="Freestyle Script"/>
              </a:rPr>
              <a:t>i</a:t>
            </a:r>
            <a:r>
              <a:rPr dirty="0" smtClean="0" sz="1200" spc="0">
                <a:latin typeface="Freestyle Script"/>
                <a:cs typeface="Freestyle Script"/>
              </a:rPr>
              <a:t>ya</a:t>
            </a:r>
            <a:r>
              <a:rPr dirty="0" smtClean="0" sz="1200" spc="-15">
                <a:latin typeface="Freestyle Script"/>
                <a:cs typeface="Freestyle Script"/>
              </a:rPr>
              <a:t>l</a:t>
            </a:r>
            <a:r>
              <a:rPr dirty="0" smtClean="0" sz="1200" spc="-5">
                <a:latin typeface="Freestyle Script"/>
                <a:cs typeface="Freestyle Script"/>
              </a:rPr>
              <a:t>a</a:t>
            </a:r>
            <a:r>
              <a:rPr dirty="0" smtClean="0" sz="1200" spc="-5">
                <a:latin typeface="Freestyle Script"/>
                <a:cs typeface="Freestyle Script"/>
              </a:rPr>
              <a:t> </a:t>
            </a:r>
            <a:r>
              <a:rPr dirty="0" smtClean="0" sz="1200" spc="-5">
                <a:latin typeface="Freestyle Script"/>
                <a:cs typeface="Freestyle Script"/>
              </a:rPr>
              <a:t>u</a:t>
            </a:r>
            <a:r>
              <a:rPr dirty="0" smtClean="0" sz="1200" spc="-20">
                <a:latin typeface="Freestyle Script"/>
                <a:cs typeface="Freestyle Script"/>
              </a:rPr>
              <a:t>i</a:t>
            </a:r>
            <a:r>
              <a:rPr dirty="0" smtClean="0" sz="1200" spc="10">
                <a:latin typeface="Freestyle Script"/>
                <a:cs typeface="Freestyle Script"/>
              </a:rPr>
              <a:t>n</a:t>
            </a:r>
            <a:r>
              <a:rPr dirty="0" smtClean="0" sz="1200" spc="-15">
                <a:latin typeface="Freestyle Script"/>
                <a:cs typeface="Freestyle Script"/>
              </a:rPr>
              <a:t>v</a:t>
            </a:r>
            <a:r>
              <a:rPr dirty="0" smtClean="0" sz="1200" spc="5">
                <a:latin typeface="Freestyle Script"/>
                <a:cs typeface="Freestyle Script"/>
              </a:rPr>
              <a:t>e</a:t>
            </a:r>
            <a:r>
              <a:rPr dirty="0" smtClean="0" sz="1200" spc="-5">
                <a:latin typeface="Freestyle Script"/>
                <a:cs typeface="Freestyle Script"/>
              </a:rPr>
              <a:t>r</a:t>
            </a:r>
            <a:r>
              <a:rPr dirty="0" smtClean="0" sz="1200" spc="-10">
                <a:latin typeface="Freestyle Script"/>
                <a:cs typeface="Freestyle Script"/>
              </a:rPr>
              <a:t>s</a:t>
            </a:r>
            <a:r>
              <a:rPr dirty="0" smtClean="0" sz="1200" spc="-5">
                <a:latin typeface="Freestyle Script"/>
                <a:cs typeface="Freestyle Script"/>
              </a:rPr>
              <a:t>i</a:t>
            </a:r>
            <a:r>
              <a:rPr dirty="0" smtClean="0" sz="1200" spc="-15">
                <a:latin typeface="Freestyle Script"/>
                <a:cs typeface="Freestyle Script"/>
              </a:rPr>
              <a:t>t</a:t>
            </a:r>
            <a:r>
              <a:rPr dirty="0" smtClean="0" sz="1200" spc="10">
                <a:latin typeface="Freestyle Script"/>
                <a:cs typeface="Freestyle Script"/>
              </a:rPr>
              <a:t>y</a:t>
            </a:r>
            <a:r>
              <a:rPr dirty="0" smtClean="0" sz="1200" spc="-5">
                <a:latin typeface="Freestyle Script"/>
                <a:cs typeface="Freestyle Script"/>
              </a:rPr>
              <a:t>-</a:t>
            </a:r>
            <a:r>
              <a:rPr dirty="0" smtClean="0" sz="1200" spc="5">
                <a:latin typeface="Freestyle Script"/>
                <a:cs typeface="Freestyle Script"/>
              </a:rPr>
              <a:t> </a:t>
            </a:r>
            <a:r>
              <a:rPr dirty="0" smtClean="0" sz="1200" spc="-15">
                <a:latin typeface="Freestyle Script"/>
                <a:cs typeface="Freestyle Script"/>
              </a:rPr>
              <a:t>C</a:t>
            </a:r>
            <a:r>
              <a:rPr dirty="0" smtClean="0" sz="1200" spc="0">
                <a:latin typeface="Freestyle Script"/>
                <a:cs typeface="Freestyle Script"/>
              </a:rPr>
              <a:t>ollege</a:t>
            </a:r>
            <a:r>
              <a:rPr dirty="0" smtClean="0" sz="1200" spc="5">
                <a:latin typeface="Freestyle Script"/>
                <a:cs typeface="Freestyle Script"/>
              </a:rPr>
              <a:t> </a:t>
            </a:r>
            <a:r>
              <a:rPr dirty="0" smtClean="0" sz="1200" spc="0">
                <a:latin typeface="Freestyle Script"/>
                <a:cs typeface="Freestyle Script"/>
              </a:rPr>
              <a:t>of</a:t>
            </a:r>
            <a:r>
              <a:rPr dirty="0" smtClean="0" sz="1200" spc="-10">
                <a:latin typeface="Freestyle Script"/>
                <a:cs typeface="Freestyle Script"/>
              </a:rPr>
              <a:t> </a:t>
            </a:r>
            <a:r>
              <a:rPr dirty="0" smtClean="0" sz="1200" spc="5">
                <a:latin typeface="Freestyle Script"/>
                <a:cs typeface="Freestyle Script"/>
              </a:rPr>
              <a:t>E</a:t>
            </a:r>
            <a:r>
              <a:rPr dirty="0" smtClean="0" sz="1200" spc="0">
                <a:latin typeface="Freestyle Script"/>
                <a:cs typeface="Freestyle Script"/>
              </a:rPr>
              <a:t>n</a:t>
            </a:r>
            <a:r>
              <a:rPr dirty="0" smtClean="0" sz="1200" spc="5">
                <a:latin typeface="Freestyle Script"/>
                <a:cs typeface="Freestyle Script"/>
              </a:rPr>
              <a:t>g</a:t>
            </a:r>
            <a:r>
              <a:rPr dirty="0" smtClean="0" sz="1200" spc="-20">
                <a:latin typeface="Freestyle Script"/>
                <a:cs typeface="Freestyle Script"/>
              </a:rPr>
              <a:t>i</a:t>
            </a:r>
            <a:r>
              <a:rPr dirty="0" smtClean="0" sz="1200" spc="0">
                <a:latin typeface="Freestyle Script"/>
                <a:cs typeface="Freestyle Script"/>
              </a:rPr>
              <a:t>n</a:t>
            </a:r>
            <a:r>
              <a:rPr dirty="0" smtClean="0" sz="1200" spc="5">
                <a:latin typeface="Freestyle Script"/>
                <a:cs typeface="Freestyle Script"/>
              </a:rPr>
              <a:t>e</a:t>
            </a:r>
            <a:r>
              <a:rPr dirty="0" smtClean="0" sz="1200" spc="-10">
                <a:latin typeface="Freestyle Script"/>
                <a:cs typeface="Freestyle Script"/>
              </a:rPr>
              <a:t>e</a:t>
            </a:r>
            <a:r>
              <a:rPr dirty="0" smtClean="0" sz="1200" spc="-5">
                <a:latin typeface="Freestyle Script"/>
                <a:cs typeface="Freestyle Script"/>
              </a:rPr>
              <a:t>r</a:t>
            </a:r>
            <a:r>
              <a:rPr dirty="0" smtClean="0" sz="1200" spc="-20">
                <a:latin typeface="Freestyle Script"/>
                <a:cs typeface="Freestyle Script"/>
              </a:rPr>
              <a:t>i</a:t>
            </a:r>
            <a:r>
              <a:rPr dirty="0" smtClean="0" sz="1200" spc="0">
                <a:latin typeface="Freestyle Script"/>
                <a:cs typeface="Freestyle Script"/>
              </a:rPr>
              <a:t>ng</a:t>
            </a:r>
            <a:endParaRPr sz="1200">
              <a:latin typeface="Freestyle Script"/>
              <a:cs typeface="Freestyle Script"/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3664839" y="9846258"/>
            <a:ext cx="230632" cy="198925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pPr marL="71120">
              <a:lnSpc>
                <a:spcPct val="100000"/>
              </a:lnSpc>
            </a:pPr>
            <a:fld id="{81D60167-4931-47E6-BA6A-407CBD079E47}" type="slidenum">
              <a:rPr dirty="0" smtClean="0" sz="1200" b="1">
                <a:latin typeface="Cambria"/>
                <a:cs typeface="Cambria"/>
              </a:rPr>
              <a:t>#</a:t>
            </a:fld>
            <a:endParaRPr sz="1200">
              <a:latin typeface="Cambria"/>
              <a:cs typeface="Cambria"/>
            </a:endParaRPr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
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
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jpg"/><Relationship Id="rId3" Type="http://schemas.openxmlformats.org/officeDocument/2006/relationships/image" Target="../media/image5.jpg"/></Relationships>
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jpg"/></Relationships>
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7.jpg"/><Relationship Id="rId3" Type="http://schemas.openxmlformats.org/officeDocument/2006/relationships/image" Target="../media/image8.jpg"/></Relationships>
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
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
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
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g"/></Relationships>
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g"/></Relationships>
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
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jpg"/></Relationships>
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44500" y="432815"/>
            <a:ext cx="6671309" cy="593598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00" spc="-15">
                <a:latin typeface="Freestyle Script"/>
                <a:cs typeface="Freestyle Script"/>
              </a:rPr>
              <a:t>C</a:t>
            </a:r>
            <a:r>
              <a:rPr dirty="0" smtClean="0" sz="1200" spc="-5">
                <a:latin typeface="Freestyle Script"/>
                <a:cs typeface="Freestyle Script"/>
              </a:rPr>
              <a:t>++</a:t>
            </a:r>
            <a:r>
              <a:rPr dirty="0" smtClean="0" sz="1200" spc="5">
                <a:latin typeface="Freestyle Script"/>
                <a:cs typeface="Freestyle Script"/>
              </a:rPr>
              <a:t> </a:t>
            </a:r>
            <a:r>
              <a:rPr dirty="0" smtClean="0" sz="1200" spc="-15">
                <a:latin typeface="Freestyle Script"/>
                <a:cs typeface="Freestyle Script"/>
              </a:rPr>
              <a:t>l</a:t>
            </a:r>
            <a:r>
              <a:rPr dirty="0" smtClean="0" sz="1200" spc="5">
                <a:latin typeface="Freestyle Script"/>
                <a:cs typeface="Freestyle Script"/>
              </a:rPr>
              <a:t>e</a:t>
            </a:r>
            <a:r>
              <a:rPr dirty="0" smtClean="0" sz="1200" spc="5">
                <a:latin typeface="Freestyle Script"/>
                <a:cs typeface="Freestyle Script"/>
              </a:rPr>
              <a:t>c</a:t>
            </a:r>
            <a:r>
              <a:rPr dirty="0" smtClean="0" sz="1200" spc="-5">
                <a:latin typeface="Freestyle Script"/>
                <a:cs typeface="Freestyle Script"/>
              </a:rPr>
              <a:t>t</a:t>
            </a:r>
            <a:r>
              <a:rPr dirty="0" smtClean="0" sz="1200" spc="-5">
                <a:latin typeface="Freestyle Script"/>
                <a:cs typeface="Freestyle Script"/>
              </a:rPr>
              <a:t>ur</a:t>
            </a:r>
            <a:r>
              <a:rPr dirty="0" smtClean="0" sz="1200" spc="-5">
                <a:latin typeface="Freestyle Script"/>
                <a:cs typeface="Freestyle Script"/>
              </a:rPr>
              <a:t>e</a:t>
            </a:r>
            <a:endParaRPr sz="1200">
              <a:latin typeface="Freestyle Script"/>
              <a:cs typeface="Freestyle Script"/>
            </a:endParaRPr>
          </a:p>
          <a:p>
            <a:pPr marL="12700">
              <a:lnSpc>
                <a:spcPts val="1415"/>
              </a:lnSpc>
              <a:tabLst>
                <a:tab pos="4739005" algn="l"/>
              </a:tabLst>
            </a:pPr>
            <a:r>
              <a:rPr dirty="0" smtClean="0" sz="1200" spc="-15">
                <a:latin typeface="Freestyle Script"/>
                <a:cs typeface="Freestyle Script"/>
              </a:rPr>
              <a:t>C</a:t>
            </a:r>
            <a:r>
              <a:rPr dirty="0" smtClean="0" sz="1200" spc="-5">
                <a:latin typeface="Freestyle Script"/>
                <a:cs typeface="Freestyle Script"/>
              </a:rPr>
              <a:t>ha</a:t>
            </a:r>
            <a:r>
              <a:rPr dirty="0" smtClean="0" sz="1200" spc="0">
                <a:latin typeface="Freestyle Script"/>
                <a:cs typeface="Freestyle Script"/>
              </a:rPr>
              <a:t>p</a:t>
            </a:r>
            <a:r>
              <a:rPr dirty="0" smtClean="0" sz="1200" spc="-5">
                <a:latin typeface="Freestyle Script"/>
                <a:cs typeface="Freestyle Script"/>
              </a:rPr>
              <a:t>t</a:t>
            </a:r>
            <a:r>
              <a:rPr dirty="0" smtClean="0" sz="1200" spc="5">
                <a:latin typeface="Freestyle Script"/>
                <a:cs typeface="Freestyle Script"/>
              </a:rPr>
              <a:t>e</a:t>
            </a:r>
            <a:r>
              <a:rPr dirty="0" smtClean="0" sz="1200" spc="-5">
                <a:latin typeface="Freestyle Script"/>
                <a:cs typeface="Freestyle Script"/>
              </a:rPr>
              <a:t>r</a:t>
            </a:r>
            <a:r>
              <a:rPr dirty="0" smtClean="0" sz="1200" spc="-5">
                <a:latin typeface="Freestyle Script"/>
                <a:cs typeface="Freestyle Script"/>
              </a:rPr>
              <a:t> </a:t>
            </a:r>
            <a:r>
              <a:rPr dirty="0" smtClean="0" sz="1200" spc="-5">
                <a:latin typeface="Freestyle Script"/>
                <a:cs typeface="Freestyle Script"/>
              </a:rPr>
              <a:t>t</a:t>
            </a:r>
            <a:r>
              <a:rPr dirty="0" smtClean="0" sz="1200" spc="-5">
                <a:latin typeface="Freestyle Script"/>
                <a:cs typeface="Freestyle Script"/>
              </a:rPr>
              <a:t>wo</a:t>
            </a:r>
            <a:r>
              <a:rPr dirty="0" smtClean="0" sz="1200" spc="-5">
                <a:latin typeface="Freestyle Script"/>
                <a:cs typeface="Freestyle Script"/>
              </a:rPr>
              <a:t> </a:t>
            </a:r>
            <a:r>
              <a:rPr dirty="0" smtClean="0" sz="1200" spc="-5">
                <a:latin typeface="Freestyle Script"/>
                <a:cs typeface="Freestyle Script"/>
              </a:rPr>
              <a:t>:</a:t>
            </a:r>
            <a:r>
              <a:rPr dirty="0" smtClean="0" sz="1200" spc="-5">
                <a:latin typeface="Freestyle Script"/>
                <a:cs typeface="Freestyle Script"/>
              </a:rPr>
              <a:t> </a:t>
            </a:r>
            <a:r>
              <a:rPr dirty="0" smtClean="0" sz="1200" spc="5">
                <a:latin typeface="Freestyle Script"/>
                <a:cs typeface="Freestyle Script"/>
              </a:rPr>
              <a:t>E</a:t>
            </a:r>
            <a:r>
              <a:rPr dirty="0" smtClean="0" sz="1200" spc="0">
                <a:latin typeface="Freestyle Script"/>
                <a:cs typeface="Freestyle Script"/>
              </a:rPr>
              <a:t>x</a:t>
            </a:r>
            <a:r>
              <a:rPr dirty="0" smtClean="0" sz="1200" spc="-5">
                <a:latin typeface="Freestyle Script"/>
                <a:cs typeface="Freestyle Script"/>
              </a:rPr>
              <a:t>p</a:t>
            </a:r>
            <a:r>
              <a:rPr dirty="0" smtClean="0" sz="1200" spc="-5">
                <a:latin typeface="Freestyle Script"/>
                <a:cs typeface="Freestyle Script"/>
              </a:rPr>
              <a:t>r</a:t>
            </a:r>
            <a:r>
              <a:rPr dirty="0" smtClean="0" sz="1200" spc="5">
                <a:latin typeface="Freestyle Script"/>
                <a:cs typeface="Freestyle Script"/>
              </a:rPr>
              <a:t>e</a:t>
            </a:r>
            <a:r>
              <a:rPr dirty="0" smtClean="0" sz="1200" spc="-10">
                <a:latin typeface="Freestyle Script"/>
                <a:cs typeface="Freestyle Script"/>
              </a:rPr>
              <a:t>s</a:t>
            </a:r>
            <a:r>
              <a:rPr dirty="0" smtClean="0" sz="1200" spc="-10">
                <a:latin typeface="Freestyle Script"/>
                <a:cs typeface="Freestyle Script"/>
              </a:rPr>
              <a:t>s</a:t>
            </a:r>
            <a:r>
              <a:rPr dirty="0" smtClean="0" sz="1200" spc="-20">
                <a:latin typeface="Freestyle Script"/>
                <a:cs typeface="Freestyle Script"/>
              </a:rPr>
              <a:t>i</a:t>
            </a:r>
            <a:r>
              <a:rPr dirty="0" smtClean="0" sz="1200" spc="0">
                <a:latin typeface="Freestyle Script"/>
                <a:cs typeface="Freestyle Script"/>
              </a:rPr>
              <a:t>on	</a:t>
            </a:r>
            <a:r>
              <a:rPr dirty="0" smtClean="0" sz="1200" spc="-5">
                <a:latin typeface="Freestyle Script"/>
                <a:cs typeface="Freestyle Script"/>
              </a:rPr>
              <a:t>A</a:t>
            </a:r>
            <a:r>
              <a:rPr dirty="0" smtClean="0" sz="1200" spc="-10">
                <a:latin typeface="Freestyle Script"/>
                <a:cs typeface="Freestyle Script"/>
              </a:rPr>
              <a:t>s</a:t>
            </a:r>
            <a:r>
              <a:rPr dirty="0" smtClean="0" sz="1200" spc="5">
                <a:latin typeface="Freestyle Script"/>
                <a:cs typeface="Freestyle Script"/>
              </a:rPr>
              <a:t>s</a:t>
            </a:r>
            <a:r>
              <a:rPr dirty="0" smtClean="0" sz="1200" spc="-20">
                <a:latin typeface="Freestyle Script"/>
                <a:cs typeface="Freestyle Script"/>
              </a:rPr>
              <a:t>i</a:t>
            </a:r>
            <a:r>
              <a:rPr dirty="0" smtClean="0" sz="1200" spc="-10">
                <a:latin typeface="Freestyle Script"/>
                <a:cs typeface="Freestyle Script"/>
              </a:rPr>
              <a:t>s</a:t>
            </a:r>
            <a:r>
              <a:rPr dirty="0" smtClean="0" sz="1200" spc="-5">
                <a:latin typeface="Freestyle Script"/>
                <a:cs typeface="Freestyle Script"/>
              </a:rPr>
              <a:t>t</a:t>
            </a:r>
            <a:r>
              <a:rPr dirty="0" smtClean="0" sz="1200" spc="0">
                <a:latin typeface="Freestyle Script"/>
                <a:cs typeface="Freestyle Script"/>
              </a:rPr>
              <a:t>ant</a:t>
            </a:r>
            <a:r>
              <a:rPr dirty="0" smtClean="0" sz="1200" spc="5">
                <a:latin typeface="Freestyle Script"/>
                <a:cs typeface="Freestyle Script"/>
              </a:rPr>
              <a:t> </a:t>
            </a:r>
            <a:r>
              <a:rPr dirty="0" smtClean="0" sz="1200" spc="-15">
                <a:latin typeface="Freestyle Script"/>
                <a:cs typeface="Freestyle Script"/>
              </a:rPr>
              <a:t>l</a:t>
            </a:r>
            <a:r>
              <a:rPr dirty="0" smtClean="0" sz="1200" spc="5">
                <a:latin typeface="Freestyle Script"/>
                <a:cs typeface="Freestyle Script"/>
              </a:rPr>
              <a:t>e</a:t>
            </a:r>
            <a:r>
              <a:rPr dirty="0" smtClean="0" sz="1200" spc="5">
                <a:latin typeface="Freestyle Script"/>
                <a:cs typeface="Freestyle Script"/>
              </a:rPr>
              <a:t>c</a:t>
            </a:r>
            <a:r>
              <a:rPr dirty="0" smtClean="0" sz="1200" spc="-5">
                <a:latin typeface="Freestyle Script"/>
                <a:cs typeface="Freestyle Script"/>
              </a:rPr>
              <a:t>t</a:t>
            </a:r>
            <a:r>
              <a:rPr dirty="0" smtClean="0" sz="1200" spc="-5">
                <a:latin typeface="Freestyle Script"/>
                <a:cs typeface="Freestyle Script"/>
              </a:rPr>
              <a:t>ur</a:t>
            </a:r>
            <a:r>
              <a:rPr dirty="0" smtClean="0" sz="1200" spc="5">
                <a:latin typeface="Freestyle Script"/>
                <a:cs typeface="Freestyle Script"/>
              </a:rPr>
              <a:t>e</a:t>
            </a:r>
            <a:r>
              <a:rPr dirty="0" smtClean="0" sz="1200" spc="-5">
                <a:latin typeface="Freestyle Script"/>
                <a:cs typeface="Freestyle Script"/>
              </a:rPr>
              <a:t>:</a:t>
            </a:r>
            <a:r>
              <a:rPr dirty="0" smtClean="0" sz="1200" spc="-5">
                <a:latin typeface="Freestyle Script"/>
                <a:cs typeface="Freestyle Script"/>
              </a:rPr>
              <a:t> </a:t>
            </a:r>
            <a:r>
              <a:rPr dirty="0" smtClean="0" sz="1200" spc="-5">
                <a:latin typeface="Freestyle Script"/>
                <a:cs typeface="Freestyle Script"/>
              </a:rPr>
              <a:t>J</a:t>
            </a:r>
            <a:r>
              <a:rPr dirty="0" smtClean="0" sz="1200" spc="-25">
                <a:latin typeface="Freestyle Script"/>
                <a:cs typeface="Freestyle Script"/>
              </a:rPr>
              <a:t>i</a:t>
            </a:r>
            <a:r>
              <a:rPr dirty="0" smtClean="0" sz="1200" spc="0">
                <a:latin typeface="Freestyle Script"/>
                <a:cs typeface="Freestyle Script"/>
              </a:rPr>
              <a:t>nan </a:t>
            </a:r>
            <a:r>
              <a:rPr dirty="0" smtClean="0" sz="1200" spc="-5">
                <a:latin typeface="Freestyle Script"/>
                <a:cs typeface="Freestyle Script"/>
              </a:rPr>
              <a:t>N.</a:t>
            </a:r>
            <a:r>
              <a:rPr dirty="0" smtClean="0" sz="1200" spc="5">
                <a:latin typeface="Freestyle Script"/>
                <a:cs typeface="Freestyle Script"/>
              </a:rPr>
              <a:t> </a:t>
            </a:r>
            <a:r>
              <a:rPr dirty="0" smtClean="0" sz="1200" spc="0">
                <a:latin typeface="Freestyle Script"/>
                <a:cs typeface="Freestyle Script"/>
              </a:rPr>
              <a:t>S</a:t>
            </a:r>
            <a:r>
              <a:rPr dirty="0" smtClean="0" sz="1200" spc="-5">
                <a:latin typeface="Freestyle Script"/>
                <a:cs typeface="Freestyle Script"/>
              </a:rPr>
              <a:t>hihab</a:t>
            </a:r>
            <a:endParaRPr sz="1200">
              <a:latin typeface="Freestyle Script"/>
              <a:cs typeface="Freestyle Script"/>
            </a:endParaRPr>
          </a:p>
          <a:p>
            <a:pPr>
              <a:lnSpc>
                <a:spcPts val="800"/>
              </a:lnSpc>
              <a:spcBef>
                <a:spcPts val="30"/>
              </a:spcBef>
            </a:pPr>
            <a:endParaRPr sz="800"/>
          </a:p>
          <a:p>
            <a:pPr>
              <a:lnSpc>
                <a:spcPts val="1000"/>
              </a:lnSpc>
            </a:pPr>
            <a:endParaRPr sz="1000"/>
          </a:p>
          <a:p>
            <a:pPr marL="161925" indent="-149860">
              <a:lnSpc>
                <a:spcPct val="100000"/>
              </a:lnSpc>
              <a:buAutoNum type="arabicPlain" startAt="2"/>
              <a:tabLst>
                <a:tab pos="161925" algn="l"/>
              </a:tabLst>
            </a:pPr>
            <a:r>
              <a:rPr dirty="0" smtClean="0" sz="1400" spc="0" b="1" u="heavy">
                <a:latin typeface="Times New Roman"/>
                <a:cs typeface="Times New Roman"/>
              </a:rPr>
              <a:t>S</a:t>
            </a:r>
            <a:r>
              <a:rPr dirty="0" smtClean="0" sz="1400" spc="-15" b="1" u="heavy">
                <a:latin typeface="Times New Roman"/>
                <a:cs typeface="Times New Roman"/>
              </a:rPr>
              <a:t>t</a:t>
            </a:r>
            <a:r>
              <a:rPr dirty="0" smtClean="0" sz="1400" spc="0" b="1" u="heavy">
                <a:latin typeface="Times New Roman"/>
                <a:cs typeface="Times New Roman"/>
              </a:rPr>
              <a:t>a</a:t>
            </a:r>
            <a:r>
              <a:rPr dirty="0" smtClean="0" sz="1400" spc="0" b="1" u="heavy">
                <a:latin typeface="Times New Roman"/>
                <a:cs typeface="Times New Roman"/>
              </a:rPr>
              <a:t>te</a:t>
            </a:r>
            <a:r>
              <a:rPr dirty="0" smtClean="0" sz="1400" spc="-20" b="1" u="heavy">
                <a:latin typeface="Times New Roman"/>
                <a:cs typeface="Times New Roman"/>
              </a:rPr>
              <a:t>m</a:t>
            </a:r>
            <a:r>
              <a:rPr dirty="0" smtClean="0" sz="1400" spc="0" b="1" u="heavy">
                <a:latin typeface="Times New Roman"/>
                <a:cs typeface="Times New Roman"/>
              </a:rPr>
              <a:t>ent</a:t>
            </a:r>
            <a:r>
              <a:rPr dirty="0" smtClean="0" sz="1400" spc="0" b="1" u="heavy">
                <a:latin typeface="Times New Roman"/>
                <a:cs typeface="Times New Roman"/>
              </a:rPr>
              <a:t> </a:t>
            </a:r>
            <a:r>
              <a:rPr dirty="0" smtClean="0" sz="1400" spc="5" u="heavy">
                <a:latin typeface="Times New Roman"/>
                <a:cs typeface="Times New Roman"/>
              </a:rPr>
              <a:t>:</a:t>
            </a:r>
            <a:r>
              <a:rPr dirty="0" smtClean="0" sz="1400" spc="0" u="heavy">
                <a:latin typeface="Times New Roman"/>
                <a:cs typeface="Times New Roman"/>
              </a:rPr>
              <a:t>-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1100"/>
              </a:lnSpc>
              <a:spcBef>
                <a:spcPts val="75"/>
              </a:spcBef>
              <a:buAutoNum type="arabicPlain" startAt="2"/>
            </a:pPr>
            <a:endParaRPr sz="1100"/>
          </a:p>
          <a:p>
            <a:pPr lvl="1" marL="127000" indent="114300">
              <a:lnSpc>
                <a:spcPct val="100000"/>
              </a:lnSpc>
              <a:buFont typeface="Times New Roman"/>
              <a:buChar char="-"/>
              <a:tabLst>
                <a:tab pos="344805" algn="l"/>
              </a:tabLst>
            </a:pP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te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plete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uc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on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k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puter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carry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5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so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 task</a:t>
            </a:r>
            <a:r>
              <a:rPr dirty="0" smtClean="0" sz="1400" spc="5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  <a:p>
            <a:pPr lvl="1" marL="344805" indent="-104139">
              <a:lnSpc>
                <a:spcPts val="1610"/>
              </a:lnSpc>
              <a:buFont typeface="Times New Roman"/>
              <a:buChar char="-"/>
              <a:tabLst>
                <a:tab pos="344805" algn="l"/>
              </a:tabLst>
            </a:pP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or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ally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ritt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e per 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ne,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gh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 s</a:t>
            </a:r>
            <a:r>
              <a:rPr dirty="0" smtClean="0" sz="1400" spc="5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ate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ts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pan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ulti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le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s.</a:t>
            </a:r>
            <a:endParaRPr sz="1400">
              <a:latin typeface="Times New Roman"/>
              <a:cs typeface="Times New Roman"/>
            </a:endParaRPr>
          </a:p>
          <a:p>
            <a:pPr lvl="1" marL="344805" indent="-104139">
              <a:lnSpc>
                <a:spcPts val="1610"/>
              </a:lnSpc>
              <a:buFont typeface="Times New Roman"/>
              <a:buChar char="-"/>
              <a:tabLst>
                <a:tab pos="344805" algn="l"/>
              </a:tabLst>
            </a:pP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end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th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10">
                <a:latin typeface="Times New Roman"/>
                <a:cs typeface="Times New Roman"/>
              </a:rPr>
              <a:t>e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ic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(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;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).</a:t>
            </a:r>
            <a:endParaRPr sz="1400">
              <a:latin typeface="Times New Roman"/>
              <a:cs typeface="Times New Roman"/>
            </a:endParaRPr>
          </a:p>
          <a:p>
            <a:pPr lvl="1" marL="127000" marR="5382260" indent="114300">
              <a:lnSpc>
                <a:spcPts val="1610"/>
              </a:lnSpc>
              <a:spcBef>
                <a:spcPts val="40"/>
              </a:spcBef>
              <a:buFont typeface="Times New Roman"/>
              <a:buChar char="-"/>
              <a:tabLst>
                <a:tab pos="344805" algn="l"/>
              </a:tabLst>
            </a:pPr>
            <a:r>
              <a:rPr dirty="0" smtClean="0" sz="1400" spc="0">
                <a:latin typeface="Times New Roman"/>
                <a:cs typeface="Times New Roman"/>
              </a:rPr>
              <a:t>For 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xa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ple:</a:t>
            </a:r>
            <a:r>
              <a:rPr dirty="0" smtClean="0" sz="1400" spc="0">
                <a:latin typeface="Times New Roman"/>
                <a:cs typeface="Times New Roman"/>
              </a:rPr>
              <a:t> x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=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2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+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3;</a:t>
            </a:r>
            <a:endParaRPr sz="1400">
              <a:latin typeface="Times New Roman"/>
              <a:cs typeface="Times New Roman"/>
            </a:endParaRPr>
          </a:p>
          <a:p>
            <a:pPr marL="12700" marR="14604">
              <a:lnSpc>
                <a:spcPts val="1610"/>
              </a:lnSpc>
            </a:pP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145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e</a:t>
            </a:r>
            <a:r>
              <a:rPr dirty="0" smtClean="0" sz="1400" spc="5" b="1">
                <a:latin typeface="Times New Roman"/>
                <a:cs typeface="Times New Roman"/>
              </a:rPr>
              <a:t>x</a:t>
            </a:r>
            <a:r>
              <a:rPr dirty="0" smtClean="0" sz="1400" spc="-10" b="1">
                <a:latin typeface="Times New Roman"/>
                <a:cs typeface="Times New Roman"/>
              </a:rPr>
              <a:t>p</a:t>
            </a:r>
            <a:r>
              <a:rPr dirty="0" smtClean="0" sz="1400" spc="0" b="1">
                <a:latin typeface="Times New Roman"/>
                <a:cs typeface="Times New Roman"/>
              </a:rPr>
              <a:t>re</a:t>
            </a:r>
            <a:r>
              <a:rPr dirty="0" smtClean="0" sz="1400" spc="-5" b="1">
                <a:latin typeface="Times New Roman"/>
                <a:cs typeface="Times New Roman"/>
              </a:rPr>
              <a:t>s</a:t>
            </a:r>
            <a:r>
              <a:rPr dirty="0" smtClean="0" sz="1400" spc="-10" b="1">
                <a:latin typeface="Times New Roman"/>
                <a:cs typeface="Times New Roman"/>
              </a:rPr>
              <a:t>s</a:t>
            </a:r>
            <a:r>
              <a:rPr dirty="0" smtClean="0" sz="1400" spc="0" b="1">
                <a:latin typeface="Times New Roman"/>
                <a:cs typeface="Times New Roman"/>
              </a:rPr>
              <a:t>ion</a:t>
            </a:r>
            <a:r>
              <a:rPr dirty="0" smtClean="0" sz="1400" spc="130" b="1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is</a:t>
            </a:r>
            <a:r>
              <a:rPr dirty="0" smtClean="0" sz="1400" spc="13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y</a:t>
            </a:r>
            <a:r>
              <a:rPr dirty="0" smtClean="0" sz="1400" spc="1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15">
                <a:latin typeface="Times New Roman"/>
                <a:cs typeface="Times New Roman"/>
              </a:rPr>
              <a:t>o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puta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on</a:t>
            </a:r>
            <a:r>
              <a:rPr dirty="0" smtClean="0" sz="1400" spc="140">
                <a:latin typeface="Times New Roman"/>
                <a:cs typeface="Times New Roman"/>
              </a:rPr>
              <a:t> </a:t>
            </a:r>
            <a:r>
              <a:rPr dirty="0" smtClean="0" sz="1400" spc="-2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ch</a:t>
            </a:r>
            <a:r>
              <a:rPr dirty="0" smtClean="0" sz="1400" spc="130">
                <a:latin typeface="Times New Roman"/>
                <a:cs typeface="Times New Roman"/>
              </a:rPr>
              <a:t> 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ields</a:t>
            </a:r>
            <a:r>
              <a:rPr dirty="0" smtClean="0" sz="1400" spc="1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1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v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e.</a:t>
            </a:r>
            <a:r>
              <a:rPr dirty="0" smtClean="0" sz="1400" spc="135">
                <a:latin typeface="Times New Roman"/>
                <a:cs typeface="Times New Roman"/>
              </a:rPr>
              <a:t> </a:t>
            </a:r>
            <a:r>
              <a:rPr dirty="0" smtClean="0" sz="1400" spc="-2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hen</a:t>
            </a:r>
            <a:r>
              <a:rPr dirty="0" smtClean="0" sz="1400" spc="14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ng</a:t>
            </a:r>
            <a:r>
              <a:rPr dirty="0" smtClean="0" sz="1400" spc="13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x</a:t>
            </a:r>
            <a:r>
              <a:rPr dirty="0" smtClean="0" sz="1400" spc="0">
                <a:latin typeface="Times New Roman"/>
                <a:cs typeface="Times New Roman"/>
              </a:rPr>
              <a:t>pr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s,</a:t>
            </a:r>
            <a:r>
              <a:rPr dirty="0" smtClean="0" sz="1400" spc="135">
                <a:latin typeface="Times New Roman"/>
                <a:cs typeface="Times New Roman"/>
              </a:rPr>
              <a:t> </a:t>
            </a:r>
            <a:r>
              <a:rPr dirty="0" smtClean="0" sz="1400" spc="-2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 of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en</a:t>
            </a:r>
            <a:r>
              <a:rPr dirty="0" smtClean="0" sz="1400" spc="5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se</a:t>
            </a:r>
            <a:r>
              <a:rPr dirty="0" smtClean="0" sz="1400" spc="4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term</a:t>
            </a:r>
            <a:r>
              <a:rPr dirty="0" smtClean="0" sz="1400" spc="45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e</a:t>
            </a:r>
            <a:r>
              <a:rPr dirty="0" smtClean="0" sz="1400" spc="5" b="1">
                <a:latin typeface="Times New Roman"/>
                <a:cs typeface="Times New Roman"/>
              </a:rPr>
              <a:t>v</a:t>
            </a:r>
            <a:r>
              <a:rPr dirty="0" smtClean="0" sz="1400" spc="0" b="1">
                <a:latin typeface="Times New Roman"/>
                <a:cs typeface="Times New Roman"/>
              </a:rPr>
              <a:t>al</a:t>
            </a:r>
            <a:r>
              <a:rPr dirty="0" smtClean="0" sz="1400" spc="-15" b="1">
                <a:latin typeface="Times New Roman"/>
                <a:cs typeface="Times New Roman"/>
              </a:rPr>
              <a:t>u</a:t>
            </a:r>
            <a:r>
              <a:rPr dirty="0" smtClean="0" sz="1400" spc="0" b="1">
                <a:latin typeface="Times New Roman"/>
                <a:cs typeface="Times New Roman"/>
              </a:rPr>
              <a:t>a</a:t>
            </a:r>
            <a:r>
              <a:rPr dirty="0" smtClean="0" sz="1400" spc="-15" b="1">
                <a:latin typeface="Times New Roman"/>
                <a:cs typeface="Times New Roman"/>
              </a:rPr>
              <a:t>t</a:t>
            </a:r>
            <a:r>
              <a:rPr dirty="0" smtClean="0" sz="1400" spc="0" b="1">
                <a:latin typeface="Times New Roman"/>
                <a:cs typeface="Times New Roman"/>
              </a:rPr>
              <a:t>i</a:t>
            </a:r>
            <a:r>
              <a:rPr dirty="0" smtClean="0" sz="1400" spc="-10" b="1">
                <a:latin typeface="Times New Roman"/>
                <a:cs typeface="Times New Roman"/>
              </a:rPr>
              <a:t>o</a:t>
            </a:r>
            <a:r>
              <a:rPr dirty="0" smtClean="0" sz="1400" spc="5" b="1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.</a:t>
            </a:r>
            <a:r>
              <a:rPr dirty="0" smtClean="0" sz="1400" spc="5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5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xa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ple,</a:t>
            </a:r>
            <a:r>
              <a:rPr dirty="0" smtClean="0" sz="1400" spc="5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say</a:t>
            </a:r>
            <a:r>
              <a:rPr dirty="0" smtClean="0" sz="1400" spc="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at</a:t>
            </a:r>
            <a:r>
              <a:rPr dirty="0" smtClean="0" sz="1400" spc="5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an</a:t>
            </a:r>
            <a:r>
              <a:rPr dirty="0" smtClean="0" sz="1400" spc="5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x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re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on</a:t>
            </a:r>
            <a:r>
              <a:rPr dirty="0" smtClean="0" sz="1400" spc="5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va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4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to</a:t>
            </a:r>
            <a:r>
              <a:rPr dirty="0" smtClean="0" sz="1400" spc="4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4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cer</a:t>
            </a:r>
            <a:r>
              <a:rPr dirty="0" smtClean="0" sz="1400" spc="-5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580"/>
              </a:lnSpc>
            </a:pPr>
            <a:r>
              <a:rPr dirty="0" smtClean="0" sz="1400">
                <a:latin typeface="Times New Roman"/>
                <a:cs typeface="Times New Roman"/>
              </a:rPr>
              <a:t>va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ue.</a:t>
            </a:r>
            <a:endParaRPr sz="1400">
              <a:latin typeface="Times New Roman"/>
              <a:cs typeface="Times New Roman"/>
            </a:endParaRPr>
          </a:p>
          <a:p>
            <a:pPr lvl="1" marL="250825" indent="-238760">
              <a:lnSpc>
                <a:spcPts val="1630"/>
              </a:lnSpc>
              <a:buAutoNum type="arabicPlain"/>
              <a:tabLst>
                <a:tab pos="250825" algn="l"/>
              </a:tabLst>
            </a:pPr>
            <a:r>
              <a:rPr dirty="0" smtClean="0" sz="1400" spc="0" b="1" u="heavy">
                <a:latin typeface="Times New Roman"/>
                <a:cs typeface="Times New Roman"/>
              </a:rPr>
              <a:t>o</a:t>
            </a:r>
            <a:r>
              <a:rPr dirty="0" smtClean="0" sz="1400" spc="0" b="1" u="heavy">
                <a:latin typeface="Times New Roman"/>
                <a:cs typeface="Times New Roman"/>
              </a:rPr>
              <a:t>p</a:t>
            </a:r>
            <a:r>
              <a:rPr dirty="0" smtClean="0" sz="1400" spc="-15" b="1" u="heavy">
                <a:latin typeface="Times New Roman"/>
                <a:cs typeface="Times New Roman"/>
              </a:rPr>
              <a:t>e</a:t>
            </a:r>
            <a:r>
              <a:rPr dirty="0" smtClean="0" sz="1400" spc="0" b="1" u="heavy">
                <a:latin typeface="Times New Roman"/>
                <a:cs typeface="Times New Roman"/>
              </a:rPr>
              <a:t>r</a:t>
            </a:r>
            <a:r>
              <a:rPr dirty="0" smtClean="0" sz="1400" spc="5" b="1" u="heavy">
                <a:latin typeface="Times New Roman"/>
                <a:cs typeface="Times New Roman"/>
              </a:rPr>
              <a:t>a</a:t>
            </a:r>
            <a:r>
              <a:rPr dirty="0" smtClean="0" sz="1400" spc="-15" b="1" u="heavy">
                <a:latin typeface="Times New Roman"/>
                <a:cs typeface="Times New Roman"/>
              </a:rPr>
              <a:t>t</a:t>
            </a:r>
            <a:r>
              <a:rPr dirty="0" smtClean="0" sz="1400" spc="0" b="1" u="heavy">
                <a:latin typeface="Times New Roman"/>
                <a:cs typeface="Times New Roman"/>
              </a:rPr>
              <a:t>o</a:t>
            </a:r>
            <a:r>
              <a:rPr dirty="0" smtClean="0" sz="1400" spc="-15" b="1" u="heavy">
                <a:latin typeface="Times New Roman"/>
                <a:cs typeface="Times New Roman"/>
              </a:rPr>
              <a:t>r</a:t>
            </a:r>
            <a:r>
              <a:rPr dirty="0" smtClean="0" sz="1400" spc="0" b="1" u="heavy">
                <a:latin typeface="Times New Roman"/>
                <a:cs typeface="Times New Roman"/>
              </a:rPr>
              <a:t>s</a:t>
            </a:r>
            <a:r>
              <a:rPr dirty="0" smtClean="0" sz="1400" spc="10" b="1" u="heavy">
                <a:latin typeface="Times New Roman"/>
                <a:cs typeface="Times New Roman"/>
              </a:rPr>
              <a:t>:</a:t>
            </a:r>
            <a:r>
              <a:rPr dirty="0" smtClean="0" sz="1400" spc="0" b="1" u="heavy">
                <a:latin typeface="Times New Roman"/>
                <a:cs typeface="Times New Roman"/>
              </a:rPr>
              <a:t>-</a:t>
            </a:r>
            <a:endParaRPr sz="1400">
              <a:latin typeface="Times New Roman"/>
              <a:cs typeface="Times New Roman"/>
            </a:endParaRPr>
          </a:p>
          <a:p>
            <a:pPr marL="12700" marR="12700">
              <a:lnSpc>
                <a:spcPts val="1610"/>
              </a:lnSpc>
              <a:spcBef>
                <a:spcPts val="15"/>
              </a:spcBef>
            </a:pPr>
            <a:r>
              <a:rPr dirty="0" smtClean="0" sz="1400">
                <a:latin typeface="Times New Roman"/>
                <a:cs typeface="Times New Roman"/>
              </a:rPr>
              <a:t>C++ </a:t>
            </a:r>
            <a:r>
              <a:rPr dirty="0" smtClean="0" sz="1400" spc="-15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is </a:t>
            </a:r>
            <a:r>
              <a:rPr dirty="0" smtClean="0" sz="1400" spc="-15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very </a:t>
            </a:r>
            <a:r>
              <a:rPr dirty="0" smtClean="0" sz="1400" spc="-15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ri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h </a:t>
            </a:r>
            <a:r>
              <a:rPr dirty="0" smtClean="0" sz="1400" spc="-15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 </a:t>
            </a:r>
            <a:r>
              <a:rPr dirty="0" smtClean="0" sz="1400" spc="-15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25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-</a:t>
            </a:r>
            <a:r>
              <a:rPr dirty="0" smtClean="0" sz="1400" spc="0">
                <a:latin typeface="Times New Roman"/>
                <a:cs typeface="Times New Roman"/>
              </a:rPr>
              <a:t>in </a:t>
            </a:r>
            <a:r>
              <a:rPr dirty="0" smtClean="0" sz="1400" spc="-14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pe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s. </a:t>
            </a:r>
            <a:r>
              <a:rPr dirty="0" smtClean="0" sz="1400" spc="-140">
                <a:latin typeface="Times New Roman"/>
                <a:cs typeface="Times New Roman"/>
              </a:rPr>
              <a:t> </a:t>
            </a:r>
            <a:r>
              <a:rPr dirty="0" smtClean="0" sz="1400" spc="-2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 </a:t>
            </a:r>
            <a:r>
              <a:rPr dirty="0" smtClean="0" sz="1400" spc="-135">
                <a:latin typeface="Times New Roman"/>
                <a:cs typeface="Times New Roman"/>
              </a:rPr>
              <a:t> </a:t>
            </a:r>
            <a:r>
              <a:rPr dirty="0" smtClean="0" sz="1400" spc="0" b="1" i="1">
                <a:latin typeface="Times New Roman"/>
                <a:cs typeface="Times New Roman"/>
              </a:rPr>
              <a:t>o</a:t>
            </a:r>
            <a:r>
              <a:rPr dirty="0" smtClean="0" sz="1400" spc="-10" b="1" i="1">
                <a:latin typeface="Times New Roman"/>
                <a:cs typeface="Times New Roman"/>
              </a:rPr>
              <a:t>p</a:t>
            </a:r>
            <a:r>
              <a:rPr dirty="0" smtClean="0" sz="1400" spc="0" b="1" i="1">
                <a:latin typeface="Times New Roman"/>
                <a:cs typeface="Times New Roman"/>
              </a:rPr>
              <a:t>e</a:t>
            </a:r>
            <a:r>
              <a:rPr dirty="0" smtClean="0" sz="1400" spc="-10" b="1" i="1">
                <a:latin typeface="Times New Roman"/>
                <a:cs typeface="Times New Roman"/>
              </a:rPr>
              <a:t>r</a:t>
            </a:r>
            <a:r>
              <a:rPr dirty="0" smtClean="0" sz="1400" spc="0" b="1" i="1">
                <a:latin typeface="Times New Roman"/>
                <a:cs typeface="Times New Roman"/>
              </a:rPr>
              <a:t>a</a:t>
            </a:r>
            <a:r>
              <a:rPr dirty="0" smtClean="0" sz="1400" spc="-10" b="1" i="1">
                <a:latin typeface="Times New Roman"/>
                <a:cs typeface="Times New Roman"/>
              </a:rPr>
              <a:t>t</a:t>
            </a:r>
            <a:r>
              <a:rPr dirty="0" smtClean="0" sz="1400" spc="-10" b="1" i="1">
                <a:latin typeface="Times New Roman"/>
                <a:cs typeface="Times New Roman"/>
              </a:rPr>
              <a:t>o</a:t>
            </a:r>
            <a:r>
              <a:rPr dirty="0" smtClean="0" sz="1400" spc="0" b="1" i="1">
                <a:latin typeface="Times New Roman"/>
                <a:cs typeface="Times New Roman"/>
              </a:rPr>
              <a:t>r </a:t>
            </a:r>
            <a:r>
              <a:rPr dirty="0" smtClean="0" sz="1400" spc="-140" b="1" i="1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is </a:t>
            </a:r>
            <a:r>
              <a:rPr dirty="0" smtClean="0" sz="1400" spc="-14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 </a:t>
            </a:r>
            <a:r>
              <a:rPr dirty="0" smtClean="0" sz="1400" spc="-15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5">
                <a:latin typeface="Times New Roman"/>
                <a:cs typeface="Times New Roman"/>
              </a:rPr>
              <a:t>y</a:t>
            </a:r>
            <a:r>
              <a:rPr dirty="0" smtClean="0" sz="1400" spc="-1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b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l </a:t>
            </a:r>
            <a:r>
              <a:rPr dirty="0" smtClean="0" sz="1400" spc="-15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at </a:t>
            </a:r>
            <a:r>
              <a:rPr dirty="0" smtClean="0" sz="1400" spc="-14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ls </a:t>
            </a:r>
            <a:r>
              <a:rPr dirty="0" smtClean="0" sz="1400" spc="-14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</a:t>
            </a:r>
            <a:r>
              <a:rPr dirty="0" smtClean="0" sz="1400" spc="-15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piler </a:t>
            </a:r>
            <a:r>
              <a:rPr dirty="0" smtClean="0" sz="1400" spc="-14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 per</a:t>
            </a:r>
            <a:r>
              <a:rPr dirty="0" smtClean="0" sz="1400" spc="-10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orm </a:t>
            </a:r>
            <a:r>
              <a:rPr dirty="0" smtClean="0" sz="1400" spc="-16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spe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ific </a:t>
            </a:r>
            <a:r>
              <a:rPr dirty="0" smtClean="0" sz="1400" spc="-150">
                <a:latin typeface="Times New Roman"/>
                <a:cs typeface="Times New Roman"/>
              </a:rPr>
              <a:t> 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athe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atic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l </a:t>
            </a:r>
            <a:r>
              <a:rPr dirty="0" smtClean="0" sz="1400" spc="-13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or </a:t>
            </a:r>
            <a:r>
              <a:rPr dirty="0" smtClean="0" sz="1400" spc="-15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ic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l </a:t>
            </a:r>
            <a:r>
              <a:rPr dirty="0" smtClean="0" sz="1400" spc="-15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la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s. </a:t>
            </a:r>
            <a:r>
              <a:rPr dirty="0" smtClean="0" sz="1400" spc="-14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re </a:t>
            </a:r>
            <a:r>
              <a:rPr dirty="0" smtClean="0" sz="1400" spc="-15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are </a:t>
            </a:r>
            <a:r>
              <a:rPr dirty="0" smtClean="0" sz="1400" spc="-14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our </a:t>
            </a:r>
            <a:r>
              <a:rPr dirty="0" smtClean="0" sz="1400" spc="-15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ner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l </a:t>
            </a:r>
            <a:r>
              <a:rPr dirty="0" smtClean="0" sz="1400" spc="-13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ss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 </a:t>
            </a:r>
            <a:r>
              <a:rPr dirty="0" smtClean="0" sz="1400" spc="-15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</a:t>
            </a:r>
            <a:endParaRPr sz="1400">
              <a:latin typeface="Times New Roman"/>
              <a:cs typeface="Times New Roman"/>
            </a:endParaRPr>
          </a:p>
          <a:p>
            <a:pPr marL="12700" marR="13335">
              <a:lnSpc>
                <a:spcPts val="1610"/>
              </a:lnSpc>
            </a:pPr>
            <a:r>
              <a:rPr dirty="0" smtClean="0" sz="140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era</a:t>
            </a:r>
            <a:r>
              <a:rPr dirty="0" smtClean="0" sz="1400" spc="-5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s </a:t>
            </a:r>
            <a:r>
              <a:rPr dirty="0" smtClean="0" sz="1400" spc="-2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 </a:t>
            </a:r>
            <a:r>
              <a:rPr dirty="0" smtClean="0" sz="1400" spc="-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C: 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10" b="1" i="1">
                <a:latin typeface="Times New Roman"/>
                <a:cs typeface="Times New Roman"/>
              </a:rPr>
              <a:t>a</a:t>
            </a:r>
            <a:r>
              <a:rPr dirty="0" smtClean="0" sz="1400" spc="0" b="1" i="1">
                <a:latin typeface="Times New Roman"/>
                <a:cs typeface="Times New Roman"/>
              </a:rPr>
              <a:t>r</a:t>
            </a:r>
            <a:r>
              <a:rPr dirty="0" smtClean="0" sz="1400" spc="-10" b="1" i="1">
                <a:latin typeface="Times New Roman"/>
                <a:cs typeface="Times New Roman"/>
              </a:rPr>
              <a:t>i</a:t>
            </a:r>
            <a:r>
              <a:rPr dirty="0" smtClean="0" sz="1400" spc="-10" b="1" i="1">
                <a:latin typeface="Times New Roman"/>
                <a:cs typeface="Times New Roman"/>
              </a:rPr>
              <a:t>t</a:t>
            </a:r>
            <a:r>
              <a:rPr dirty="0" smtClean="0" sz="1400" spc="-15" b="1" i="1">
                <a:latin typeface="Times New Roman"/>
                <a:cs typeface="Times New Roman"/>
              </a:rPr>
              <a:t>h</a:t>
            </a:r>
            <a:r>
              <a:rPr dirty="0" smtClean="0" sz="1400" spc="20" b="1" i="1">
                <a:latin typeface="Times New Roman"/>
                <a:cs typeface="Times New Roman"/>
              </a:rPr>
              <a:t>m</a:t>
            </a:r>
            <a:r>
              <a:rPr dirty="0" smtClean="0" sz="1400" spc="-15" b="1" i="1">
                <a:latin typeface="Times New Roman"/>
                <a:cs typeface="Times New Roman"/>
              </a:rPr>
              <a:t>e</a:t>
            </a:r>
            <a:r>
              <a:rPr dirty="0" smtClean="0" sz="1400" spc="-10" b="1" i="1">
                <a:latin typeface="Times New Roman"/>
                <a:cs typeface="Times New Roman"/>
              </a:rPr>
              <a:t>t</a:t>
            </a:r>
            <a:r>
              <a:rPr dirty="0" smtClean="0" sz="1400" spc="0" b="1" i="1">
                <a:latin typeface="Times New Roman"/>
                <a:cs typeface="Times New Roman"/>
              </a:rPr>
              <a:t>ic, </a:t>
            </a:r>
            <a:r>
              <a:rPr dirty="0" smtClean="0" sz="1400" spc="-35" b="1" i="1">
                <a:latin typeface="Times New Roman"/>
                <a:cs typeface="Times New Roman"/>
              </a:rPr>
              <a:t> </a:t>
            </a:r>
            <a:r>
              <a:rPr dirty="0" smtClean="0" sz="1400" spc="0" b="1" i="1">
                <a:latin typeface="Times New Roman"/>
                <a:cs typeface="Times New Roman"/>
              </a:rPr>
              <a:t>r</a:t>
            </a:r>
            <a:r>
              <a:rPr dirty="0" smtClean="0" sz="1400" spc="-15" b="1" i="1">
                <a:latin typeface="Times New Roman"/>
                <a:cs typeface="Times New Roman"/>
              </a:rPr>
              <a:t>e</a:t>
            </a:r>
            <a:r>
              <a:rPr dirty="0" smtClean="0" sz="1400" spc="0" b="1" i="1">
                <a:latin typeface="Times New Roman"/>
                <a:cs typeface="Times New Roman"/>
              </a:rPr>
              <a:t>l</a:t>
            </a:r>
            <a:r>
              <a:rPr dirty="0" smtClean="0" sz="1400" spc="-10" b="1" i="1">
                <a:latin typeface="Times New Roman"/>
                <a:cs typeface="Times New Roman"/>
              </a:rPr>
              <a:t>a</a:t>
            </a:r>
            <a:r>
              <a:rPr dirty="0" smtClean="0" sz="1400" spc="-10" b="1" i="1">
                <a:latin typeface="Times New Roman"/>
                <a:cs typeface="Times New Roman"/>
              </a:rPr>
              <a:t>t</a:t>
            </a:r>
            <a:r>
              <a:rPr dirty="0" smtClean="0" sz="1400" spc="0" b="1" i="1">
                <a:latin typeface="Times New Roman"/>
                <a:cs typeface="Times New Roman"/>
              </a:rPr>
              <a:t>io</a:t>
            </a:r>
            <a:r>
              <a:rPr dirty="0" smtClean="0" sz="1400" spc="-15" b="1" i="1">
                <a:latin typeface="Times New Roman"/>
                <a:cs typeface="Times New Roman"/>
              </a:rPr>
              <a:t>n</a:t>
            </a:r>
            <a:r>
              <a:rPr dirty="0" smtClean="0" sz="1400" spc="-10" b="1" i="1">
                <a:latin typeface="Times New Roman"/>
                <a:cs typeface="Times New Roman"/>
              </a:rPr>
              <a:t>a</a:t>
            </a:r>
            <a:r>
              <a:rPr dirty="0" smtClean="0" sz="1400" spc="0" b="1" i="1">
                <a:latin typeface="Times New Roman"/>
                <a:cs typeface="Times New Roman"/>
              </a:rPr>
              <a:t>l, </a:t>
            </a:r>
            <a:r>
              <a:rPr dirty="0" smtClean="0" sz="1400" spc="-35" b="1" i="1">
                <a:latin typeface="Times New Roman"/>
                <a:cs typeface="Times New Roman"/>
              </a:rPr>
              <a:t> </a:t>
            </a:r>
            <a:r>
              <a:rPr dirty="0" smtClean="0" sz="1400" spc="-10" b="1" i="1">
                <a:latin typeface="Times New Roman"/>
                <a:cs typeface="Times New Roman"/>
              </a:rPr>
              <a:t>l</a:t>
            </a:r>
            <a:r>
              <a:rPr dirty="0" smtClean="0" sz="1400" spc="0" b="1" i="1">
                <a:latin typeface="Times New Roman"/>
                <a:cs typeface="Times New Roman"/>
              </a:rPr>
              <a:t>o</a:t>
            </a:r>
            <a:r>
              <a:rPr dirty="0" smtClean="0" sz="1400" spc="-10" b="1" i="1">
                <a:latin typeface="Times New Roman"/>
                <a:cs typeface="Times New Roman"/>
              </a:rPr>
              <a:t>g</a:t>
            </a:r>
            <a:r>
              <a:rPr dirty="0" smtClean="0" sz="1400" spc="0" b="1" i="1">
                <a:latin typeface="Times New Roman"/>
                <a:cs typeface="Times New Roman"/>
              </a:rPr>
              <a:t>i</a:t>
            </a:r>
            <a:r>
              <a:rPr dirty="0" smtClean="0" sz="1400" spc="-15" b="1" i="1">
                <a:latin typeface="Times New Roman"/>
                <a:cs typeface="Times New Roman"/>
              </a:rPr>
              <a:t>c</a:t>
            </a:r>
            <a:r>
              <a:rPr dirty="0" smtClean="0" sz="1400" spc="0" b="1" i="1">
                <a:latin typeface="Times New Roman"/>
                <a:cs typeface="Times New Roman"/>
              </a:rPr>
              <a:t>al, </a:t>
            </a:r>
            <a:r>
              <a:rPr dirty="0" smtClean="0" sz="1400" spc="-15" b="1" i="1">
                <a:latin typeface="Times New Roman"/>
                <a:cs typeface="Times New Roman"/>
              </a:rPr>
              <a:t> </a:t>
            </a:r>
            <a:r>
              <a:rPr dirty="0" smtClean="0" sz="1400" spc="-10" b="1">
                <a:latin typeface="Times New Roman"/>
                <a:cs typeface="Times New Roman"/>
              </a:rPr>
              <a:t>a</a:t>
            </a:r>
            <a:r>
              <a:rPr dirty="0" smtClean="0" sz="1400" spc="0" b="1">
                <a:latin typeface="Times New Roman"/>
                <a:cs typeface="Times New Roman"/>
              </a:rPr>
              <a:t>nd </a:t>
            </a:r>
            <a:r>
              <a:rPr dirty="0" smtClean="0" sz="1400" spc="-30" b="1">
                <a:latin typeface="Times New Roman"/>
                <a:cs typeface="Times New Roman"/>
              </a:rPr>
              <a:t> </a:t>
            </a:r>
            <a:r>
              <a:rPr dirty="0" smtClean="0" sz="1400" spc="0" b="1" i="1">
                <a:latin typeface="Times New Roman"/>
                <a:cs typeface="Times New Roman"/>
              </a:rPr>
              <a:t>b</a:t>
            </a:r>
            <a:r>
              <a:rPr dirty="0" smtClean="0" sz="1400" spc="-10" b="1" i="1">
                <a:latin typeface="Times New Roman"/>
                <a:cs typeface="Times New Roman"/>
              </a:rPr>
              <a:t>i</a:t>
            </a:r>
            <a:r>
              <a:rPr dirty="0" smtClean="0" sz="1400" spc="0" b="1" i="1">
                <a:latin typeface="Times New Roman"/>
                <a:cs typeface="Times New Roman"/>
              </a:rPr>
              <a:t>t</a:t>
            </a:r>
            <a:r>
              <a:rPr dirty="0" smtClean="0" sz="1400" spc="-15" b="1" i="1">
                <a:latin typeface="Times New Roman"/>
                <a:cs typeface="Times New Roman"/>
              </a:rPr>
              <a:t>w</a:t>
            </a:r>
            <a:r>
              <a:rPr dirty="0" smtClean="0" sz="1400" spc="0" b="1" i="1">
                <a:latin typeface="Times New Roman"/>
                <a:cs typeface="Times New Roman"/>
              </a:rPr>
              <a:t>i</a:t>
            </a:r>
            <a:r>
              <a:rPr dirty="0" smtClean="0" sz="1400" spc="-10" b="1" i="1">
                <a:latin typeface="Times New Roman"/>
                <a:cs typeface="Times New Roman"/>
              </a:rPr>
              <a:t>s</a:t>
            </a:r>
            <a:r>
              <a:rPr dirty="0" smtClean="0" sz="1400" spc="0" b="1" i="1">
                <a:latin typeface="Times New Roman"/>
                <a:cs typeface="Times New Roman"/>
              </a:rPr>
              <a:t>e</a:t>
            </a:r>
            <a:r>
              <a:rPr dirty="0" smtClean="0" sz="1400" spc="0" i="1">
                <a:latin typeface="Times New Roman"/>
                <a:cs typeface="Times New Roman"/>
              </a:rPr>
              <a:t>. </a:t>
            </a:r>
            <a:r>
              <a:rPr dirty="0" smtClean="0" sz="1400" spc="-35" i="1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In </a:t>
            </a:r>
            <a:r>
              <a:rPr dirty="0" smtClean="0" sz="1400" spc="-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n, </a:t>
            </a:r>
            <a:r>
              <a:rPr dirty="0" smtClean="0" sz="1400" spc="-3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th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re </a:t>
            </a:r>
            <a:r>
              <a:rPr dirty="0" smtClean="0" sz="1400" spc="-3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re </a:t>
            </a:r>
            <a:r>
              <a:rPr dirty="0" smtClean="0" sz="1400" spc="-3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so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 sp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ci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op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ra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r pa</a:t>
            </a:r>
            <a:r>
              <a:rPr dirty="0" smtClean="0" sz="1400" spc="-10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ti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lar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ks</a:t>
            </a:r>
            <a:r>
              <a:rPr dirty="0" smtClean="0" sz="1400" spc="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v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f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lo</a:t>
            </a:r>
            <a:r>
              <a:rPr dirty="0" smtClean="0" sz="1400" spc="-2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pes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 o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era</a:t>
            </a:r>
            <a:r>
              <a:rPr dirty="0" smtClean="0" sz="1400" spc="-5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s:</a:t>
            </a:r>
            <a:endParaRPr sz="1400">
              <a:latin typeface="Times New Roman"/>
              <a:cs typeface="Times New Roman"/>
            </a:endParaRPr>
          </a:p>
          <a:p>
            <a:pPr lvl="2" marL="469900" indent="-229235">
              <a:lnSpc>
                <a:spcPts val="1600"/>
              </a:lnSpc>
              <a:buFont typeface="Wingdings"/>
              <a:buChar char=""/>
              <a:tabLst>
                <a:tab pos="469900" algn="l"/>
              </a:tabLst>
            </a:pPr>
            <a:r>
              <a:rPr dirty="0" smtClean="0" sz="1400" spc="-10" b="1">
                <a:latin typeface="Times New Roman"/>
                <a:cs typeface="Times New Roman"/>
              </a:rPr>
              <a:t>A</a:t>
            </a:r>
            <a:r>
              <a:rPr dirty="0" smtClean="0" sz="1400" spc="0" b="1">
                <a:latin typeface="Times New Roman"/>
                <a:cs typeface="Times New Roman"/>
              </a:rPr>
              <a:t>rith</a:t>
            </a:r>
            <a:r>
              <a:rPr dirty="0" smtClean="0" sz="1400" spc="-20" b="1">
                <a:latin typeface="Times New Roman"/>
                <a:cs typeface="Times New Roman"/>
              </a:rPr>
              <a:t>m</a:t>
            </a:r>
            <a:r>
              <a:rPr dirty="0" smtClean="0" sz="1400" spc="0" b="1">
                <a:latin typeface="Times New Roman"/>
                <a:cs typeface="Times New Roman"/>
              </a:rPr>
              <a:t>et</a:t>
            </a:r>
            <a:r>
              <a:rPr dirty="0" smtClean="0" sz="1400" spc="5" b="1">
                <a:latin typeface="Times New Roman"/>
                <a:cs typeface="Times New Roman"/>
              </a:rPr>
              <a:t>i</a:t>
            </a:r>
            <a:r>
              <a:rPr dirty="0" smtClean="0" sz="1400" spc="0" b="1">
                <a:latin typeface="Times New Roman"/>
                <a:cs typeface="Times New Roman"/>
              </a:rPr>
              <a:t>c Ope</a:t>
            </a:r>
            <a:r>
              <a:rPr dirty="0" smtClean="0" sz="1400" spc="-15" b="1">
                <a:latin typeface="Times New Roman"/>
                <a:cs typeface="Times New Roman"/>
              </a:rPr>
              <a:t>r</a:t>
            </a:r>
            <a:r>
              <a:rPr dirty="0" smtClean="0" sz="1400" spc="0" b="1">
                <a:latin typeface="Times New Roman"/>
                <a:cs typeface="Times New Roman"/>
              </a:rPr>
              <a:t>a</a:t>
            </a:r>
            <a:r>
              <a:rPr dirty="0" smtClean="0" sz="1400" spc="-15" b="1">
                <a:latin typeface="Times New Roman"/>
                <a:cs typeface="Times New Roman"/>
              </a:rPr>
              <a:t>t</a:t>
            </a:r>
            <a:r>
              <a:rPr dirty="0" smtClean="0" sz="1400" spc="-10" b="1">
                <a:latin typeface="Times New Roman"/>
                <a:cs typeface="Times New Roman"/>
              </a:rPr>
              <a:t>o</a:t>
            </a:r>
            <a:r>
              <a:rPr dirty="0" smtClean="0" sz="1400" spc="0" b="1">
                <a:latin typeface="Times New Roman"/>
                <a:cs typeface="Times New Roman"/>
              </a:rPr>
              <a:t>rs</a:t>
            </a:r>
            <a:endParaRPr sz="1400">
              <a:latin typeface="Times New Roman"/>
              <a:cs typeface="Times New Roman"/>
            </a:endParaRPr>
          </a:p>
          <a:p>
            <a:pPr lvl="2" marL="469900" indent="-229235">
              <a:lnSpc>
                <a:spcPts val="1610"/>
              </a:lnSpc>
              <a:buFont typeface="Wingdings"/>
              <a:buChar char=""/>
              <a:tabLst>
                <a:tab pos="469900" algn="l"/>
              </a:tabLst>
            </a:pPr>
            <a:r>
              <a:rPr dirty="0" smtClean="0" sz="1400" spc="-10" b="1">
                <a:latin typeface="Times New Roman"/>
                <a:cs typeface="Times New Roman"/>
              </a:rPr>
              <a:t>R</a:t>
            </a:r>
            <a:r>
              <a:rPr dirty="0" smtClean="0" sz="1400" spc="0" b="1">
                <a:latin typeface="Times New Roman"/>
                <a:cs typeface="Times New Roman"/>
              </a:rPr>
              <a:t>ela</a:t>
            </a:r>
            <a:r>
              <a:rPr dirty="0" smtClean="0" sz="1400" spc="-15" b="1">
                <a:latin typeface="Times New Roman"/>
                <a:cs typeface="Times New Roman"/>
              </a:rPr>
              <a:t>t</a:t>
            </a:r>
            <a:r>
              <a:rPr dirty="0" smtClean="0" sz="1400" spc="-10" b="1">
                <a:latin typeface="Times New Roman"/>
                <a:cs typeface="Times New Roman"/>
              </a:rPr>
              <a:t>i</a:t>
            </a:r>
            <a:r>
              <a:rPr dirty="0" smtClean="0" sz="1400" spc="0" b="1">
                <a:latin typeface="Times New Roman"/>
                <a:cs typeface="Times New Roman"/>
              </a:rPr>
              <a:t>on</a:t>
            </a:r>
            <a:r>
              <a:rPr dirty="0" smtClean="0" sz="1400" spc="-10" b="1">
                <a:latin typeface="Times New Roman"/>
                <a:cs typeface="Times New Roman"/>
              </a:rPr>
              <a:t>a</a:t>
            </a:r>
            <a:r>
              <a:rPr dirty="0" smtClean="0" sz="1400" spc="0" b="1">
                <a:latin typeface="Times New Roman"/>
                <a:cs typeface="Times New Roman"/>
              </a:rPr>
              <a:t>l</a:t>
            </a:r>
            <a:r>
              <a:rPr dirty="0" smtClean="0" sz="1400" spc="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Op</a:t>
            </a:r>
            <a:r>
              <a:rPr dirty="0" smtClean="0" sz="1400" spc="-20" b="1">
                <a:latin typeface="Times New Roman"/>
                <a:cs typeface="Times New Roman"/>
              </a:rPr>
              <a:t>e</a:t>
            </a:r>
            <a:r>
              <a:rPr dirty="0" smtClean="0" sz="1400" spc="0" b="1">
                <a:latin typeface="Times New Roman"/>
                <a:cs typeface="Times New Roman"/>
              </a:rPr>
              <a:t>r</a:t>
            </a:r>
            <a:r>
              <a:rPr dirty="0" smtClean="0" sz="1400" spc="5" b="1">
                <a:latin typeface="Times New Roman"/>
                <a:cs typeface="Times New Roman"/>
              </a:rPr>
              <a:t>a</a:t>
            </a:r>
            <a:r>
              <a:rPr dirty="0" smtClean="0" sz="1400" spc="-15" b="1">
                <a:latin typeface="Times New Roman"/>
                <a:cs typeface="Times New Roman"/>
              </a:rPr>
              <a:t>t</a:t>
            </a:r>
            <a:r>
              <a:rPr dirty="0" smtClean="0" sz="1400" spc="0" b="1">
                <a:latin typeface="Times New Roman"/>
                <a:cs typeface="Times New Roman"/>
              </a:rPr>
              <a:t>o</a:t>
            </a:r>
            <a:r>
              <a:rPr dirty="0" smtClean="0" sz="1400" spc="-15" b="1">
                <a:latin typeface="Times New Roman"/>
                <a:cs typeface="Times New Roman"/>
              </a:rPr>
              <a:t>r</a:t>
            </a:r>
            <a:r>
              <a:rPr dirty="0" smtClean="0" sz="1400" spc="0" b="1">
                <a:latin typeface="Times New Roman"/>
                <a:cs typeface="Times New Roman"/>
              </a:rPr>
              <a:t>s</a:t>
            </a:r>
            <a:endParaRPr sz="1400">
              <a:latin typeface="Times New Roman"/>
              <a:cs typeface="Times New Roman"/>
            </a:endParaRPr>
          </a:p>
          <a:p>
            <a:pPr lvl="2" marL="469900" indent="-229235">
              <a:lnSpc>
                <a:spcPts val="1610"/>
              </a:lnSpc>
              <a:buFont typeface="Wingdings"/>
              <a:buChar char=""/>
              <a:tabLst>
                <a:tab pos="469900" algn="l"/>
              </a:tabLst>
            </a:pPr>
            <a:r>
              <a:rPr dirty="0" smtClean="0" sz="1400" spc="0" b="1">
                <a:latin typeface="Times New Roman"/>
                <a:cs typeface="Times New Roman"/>
              </a:rPr>
              <a:t>L</a:t>
            </a:r>
            <a:r>
              <a:rPr dirty="0" smtClean="0" sz="1400" spc="-10" b="1">
                <a:latin typeface="Times New Roman"/>
                <a:cs typeface="Times New Roman"/>
              </a:rPr>
              <a:t>o</a:t>
            </a:r>
            <a:r>
              <a:rPr dirty="0" smtClean="0" sz="1400" spc="5" b="1">
                <a:latin typeface="Times New Roman"/>
                <a:cs typeface="Times New Roman"/>
              </a:rPr>
              <a:t>g</a:t>
            </a:r>
            <a:r>
              <a:rPr dirty="0" smtClean="0" sz="1400" spc="0" b="1">
                <a:latin typeface="Times New Roman"/>
                <a:cs typeface="Times New Roman"/>
              </a:rPr>
              <a:t>i</a:t>
            </a:r>
            <a:r>
              <a:rPr dirty="0" smtClean="0" sz="1400" spc="-15" b="1">
                <a:latin typeface="Times New Roman"/>
                <a:cs typeface="Times New Roman"/>
              </a:rPr>
              <a:t>c</a:t>
            </a:r>
            <a:r>
              <a:rPr dirty="0" smtClean="0" sz="1400" spc="-10" b="1">
                <a:latin typeface="Times New Roman"/>
                <a:cs typeface="Times New Roman"/>
              </a:rPr>
              <a:t>a</a:t>
            </a:r>
            <a:r>
              <a:rPr dirty="0" smtClean="0" sz="1400" spc="0" b="1">
                <a:latin typeface="Times New Roman"/>
                <a:cs typeface="Times New Roman"/>
              </a:rPr>
              <a:t>l</a:t>
            </a:r>
            <a:r>
              <a:rPr dirty="0" smtClean="0" sz="1400" spc="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Ope</a:t>
            </a:r>
            <a:r>
              <a:rPr dirty="0" smtClean="0" sz="1400" spc="-15" b="1">
                <a:latin typeface="Times New Roman"/>
                <a:cs typeface="Times New Roman"/>
              </a:rPr>
              <a:t>r</a:t>
            </a:r>
            <a:r>
              <a:rPr dirty="0" smtClean="0" sz="1400" spc="0" b="1">
                <a:latin typeface="Times New Roman"/>
                <a:cs typeface="Times New Roman"/>
              </a:rPr>
              <a:t>a</a:t>
            </a:r>
            <a:r>
              <a:rPr dirty="0" smtClean="0" sz="1400" spc="-15" b="1">
                <a:latin typeface="Times New Roman"/>
                <a:cs typeface="Times New Roman"/>
              </a:rPr>
              <a:t>t</a:t>
            </a:r>
            <a:r>
              <a:rPr dirty="0" smtClean="0" sz="1400" spc="0" b="1">
                <a:latin typeface="Times New Roman"/>
                <a:cs typeface="Times New Roman"/>
              </a:rPr>
              <a:t>ors</a:t>
            </a:r>
            <a:endParaRPr sz="1400">
              <a:latin typeface="Times New Roman"/>
              <a:cs typeface="Times New Roman"/>
            </a:endParaRPr>
          </a:p>
          <a:p>
            <a:pPr lvl="2" marL="469900" indent="-229235">
              <a:lnSpc>
                <a:spcPts val="1610"/>
              </a:lnSpc>
              <a:buFont typeface="Wingdings"/>
              <a:buChar char=""/>
              <a:tabLst>
                <a:tab pos="469900" algn="l"/>
              </a:tabLst>
            </a:pPr>
            <a:r>
              <a:rPr dirty="0" smtClean="0" sz="1400" spc="-10" b="1">
                <a:latin typeface="Times New Roman"/>
                <a:cs typeface="Times New Roman"/>
              </a:rPr>
              <a:t>A</a:t>
            </a:r>
            <a:r>
              <a:rPr dirty="0" smtClean="0" sz="1400" spc="0" b="1">
                <a:latin typeface="Times New Roman"/>
                <a:cs typeface="Times New Roman"/>
              </a:rPr>
              <a:t>s</a:t>
            </a:r>
            <a:r>
              <a:rPr dirty="0" smtClean="0" sz="1400" spc="-10" b="1">
                <a:latin typeface="Times New Roman"/>
                <a:cs typeface="Times New Roman"/>
              </a:rPr>
              <a:t>s</a:t>
            </a:r>
            <a:r>
              <a:rPr dirty="0" smtClean="0" sz="1400" spc="0" b="1">
                <a:latin typeface="Times New Roman"/>
                <a:cs typeface="Times New Roman"/>
              </a:rPr>
              <a:t>i</a:t>
            </a:r>
            <a:r>
              <a:rPr dirty="0" smtClean="0" sz="1400" spc="5" b="1">
                <a:latin typeface="Times New Roman"/>
                <a:cs typeface="Times New Roman"/>
              </a:rPr>
              <a:t>g</a:t>
            </a:r>
            <a:r>
              <a:rPr dirty="0" smtClean="0" sz="1400" spc="0" b="1">
                <a:latin typeface="Times New Roman"/>
                <a:cs typeface="Times New Roman"/>
              </a:rPr>
              <a:t>n</a:t>
            </a:r>
            <a:r>
              <a:rPr dirty="0" smtClean="0" sz="1400" spc="-20" b="1">
                <a:latin typeface="Times New Roman"/>
                <a:cs typeface="Times New Roman"/>
              </a:rPr>
              <a:t>m</a:t>
            </a:r>
            <a:r>
              <a:rPr dirty="0" smtClean="0" sz="1400" spc="0" b="1">
                <a:latin typeface="Times New Roman"/>
                <a:cs typeface="Times New Roman"/>
              </a:rPr>
              <a:t>ent Ope</a:t>
            </a:r>
            <a:r>
              <a:rPr dirty="0" smtClean="0" sz="1400" spc="-15" b="1">
                <a:latin typeface="Times New Roman"/>
                <a:cs typeface="Times New Roman"/>
              </a:rPr>
              <a:t>r</a:t>
            </a:r>
            <a:r>
              <a:rPr dirty="0" smtClean="0" sz="1400" spc="0" b="1">
                <a:latin typeface="Times New Roman"/>
                <a:cs typeface="Times New Roman"/>
              </a:rPr>
              <a:t>a</a:t>
            </a:r>
            <a:r>
              <a:rPr dirty="0" smtClean="0" sz="1400" spc="-15" b="1">
                <a:latin typeface="Times New Roman"/>
                <a:cs typeface="Times New Roman"/>
              </a:rPr>
              <a:t>t</a:t>
            </a:r>
            <a:r>
              <a:rPr dirty="0" smtClean="0" sz="1400" spc="0" b="1">
                <a:latin typeface="Times New Roman"/>
                <a:cs typeface="Times New Roman"/>
              </a:rPr>
              <a:t>ors</a:t>
            </a:r>
            <a:endParaRPr sz="1400">
              <a:latin typeface="Times New Roman"/>
              <a:cs typeface="Times New Roman"/>
            </a:endParaRPr>
          </a:p>
          <a:p>
            <a:pPr lvl="2" marL="469900" indent="-229235">
              <a:lnSpc>
                <a:spcPts val="1610"/>
              </a:lnSpc>
              <a:buFont typeface="Wingdings"/>
              <a:buChar char=""/>
              <a:tabLst>
                <a:tab pos="469900" algn="l"/>
              </a:tabLst>
            </a:pPr>
            <a:r>
              <a:rPr dirty="0" smtClean="0" sz="1400" spc="0" b="1">
                <a:latin typeface="Times New Roman"/>
                <a:cs typeface="Times New Roman"/>
              </a:rPr>
              <a:t>Incre</a:t>
            </a:r>
            <a:r>
              <a:rPr dirty="0" smtClean="0" sz="1400" spc="-20" b="1">
                <a:latin typeface="Times New Roman"/>
                <a:cs typeface="Times New Roman"/>
              </a:rPr>
              <a:t>m</a:t>
            </a:r>
            <a:r>
              <a:rPr dirty="0" smtClean="0" sz="1400" spc="0" b="1">
                <a:latin typeface="Times New Roman"/>
                <a:cs typeface="Times New Roman"/>
              </a:rPr>
              <a:t>ent &amp;</a:t>
            </a:r>
            <a:r>
              <a:rPr dirty="0" smtClean="0" sz="1400" spc="-10" b="1">
                <a:latin typeface="Times New Roman"/>
                <a:cs typeface="Times New Roman"/>
              </a:rPr>
              <a:t> </a:t>
            </a:r>
            <a:r>
              <a:rPr dirty="0" smtClean="0" sz="1400" spc="-10" b="1">
                <a:latin typeface="Times New Roman"/>
                <a:cs typeface="Times New Roman"/>
              </a:rPr>
              <a:t>D</a:t>
            </a:r>
            <a:r>
              <a:rPr dirty="0" smtClean="0" sz="1400" spc="0" b="1">
                <a:latin typeface="Times New Roman"/>
                <a:cs typeface="Times New Roman"/>
              </a:rPr>
              <a:t>ecr</a:t>
            </a:r>
            <a:r>
              <a:rPr dirty="0" smtClean="0" sz="1400" spc="-10" b="1">
                <a:latin typeface="Times New Roman"/>
                <a:cs typeface="Times New Roman"/>
              </a:rPr>
              <a:t>e</a:t>
            </a:r>
            <a:r>
              <a:rPr dirty="0" smtClean="0" sz="1400" spc="-20" b="1">
                <a:latin typeface="Times New Roman"/>
                <a:cs typeface="Times New Roman"/>
              </a:rPr>
              <a:t>m</a:t>
            </a:r>
            <a:r>
              <a:rPr dirty="0" smtClean="0" sz="1400" spc="0" b="1">
                <a:latin typeface="Times New Roman"/>
                <a:cs typeface="Times New Roman"/>
              </a:rPr>
              <a:t>ent Operat</a:t>
            </a:r>
            <a:r>
              <a:rPr dirty="0" smtClean="0" sz="1400" spc="-10" b="1">
                <a:latin typeface="Times New Roman"/>
                <a:cs typeface="Times New Roman"/>
              </a:rPr>
              <a:t>o</a:t>
            </a:r>
            <a:r>
              <a:rPr dirty="0" smtClean="0" sz="1400" spc="0" b="1">
                <a:latin typeface="Times New Roman"/>
                <a:cs typeface="Times New Roman"/>
              </a:rPr>
              <a:t>rs</a:t>
            </a:r>
            <a:endParaRPr sz="1400">
              <a:latin typeface="Times New Roman"/>
              <a:cs typeface="Times New Roman"/>
            </a:endParaRPr>
          </a:p>
          <a:p>
            <a:pPr lvl="2" marL="469900" indent="-229235">
              <a:lnSpc>
                <a:spcPts val="1610"/>
              </a:lnSpc>
              <a:buFont typeface="Wingdings"/>
              <a:buChar char=""/>
              <a:tabLst>
                <a:tab pos="469900" algn="l"/>
              </a:tabLst>
            </a:pPr>
            <a:r>
              <a:rPr dirty="0" smtClean="0" sz="1400" spc="0" b="1">
                <a:latin typeface="Times New Roman"/>
                <a:cs typeface="Times New Roman"/>
              </a:rPr>
              <a:t>Bi</a:t>
            </a:r>
            <a:r>
              <a:rPr dirty="0" smtClean="0" sz="1400" spc="-15" b="1">
                <a:latin typeface="Times New Roman"/>
                <a:cs typeface="Times New Roman"/>
              </a:rPr>
              <a:t>t</a:t>
            </a:r>
            <a:r>
              <a:rPr dirty="0" smtClean="0" sz="1400" spc="0" b="1">
                <a:latin typeface="Times New Roman"/>
                <a:cs typeface="Times New Roman"/>
              </a:rPr>
              <a:t>w</a:t>
            </a:r>
            <a:r>
              <a:rPr dirty="0" smtClean="0" sz="1400" spc="-10" b="1">
                <a:latin typeface="Times New Roman"/>
                <a:cs typeface="Times New Roman"/>
              </a:rPr>
              <a:t>i</a:t>
            </a:r>
            <a:r>
              <a:rPr dirty="0" smtClean="0" sz="1400" spc="0" b="1">
                <a:latin typeface="Times New Roman"/>
                <a:cs typeface="Times New Roman"/>
              </a:rPr>
              <a:t>se Op</a:t>
            </a:r>
            <a:r>
              <a:rPr dirty="0" smtClean="0" sz="1400" spc="-15" b="1">
                <a:latin typeface="Times New Roman"/>
                <a:cs typeface="Times New Roman"/>
              </a:rPr>
              <a:t>e</a:t>
            </a:r>
            <a:r>
              <a:rPr dirty="0" smtClean="0" sz="1400" spc="0" b="1">
                <a:latin typeface="Times New Roman"/>
                <a:cs typeface="Times New Roman"/>
              </a:rPr>
              <a:t>r</a:t>
            </a:r>
            <a:r>
              <a:rPr dirty="0" smtClean="0" sz="1400" spc="5" b="1">
                <a:latin typeface="Times New Roman"/>
                <a:cs typeface="Times New Roman"/>
              </a:rPr>
              <a:t>a</a:t>
            </a:r>
            <a:r>
              <a:rPr dirty="0" smtClean="0" sz="1400" spc="-15" b="1">
                <a:latin typeface="Times New Roman"/>
                <a:cs typeface="Times New Roman"/>
              </a:rPr>
              <a:t>t</a:t>
            </a:r>
            <a:r>
              <a:rPr dirty="0" smtClean="0" sz="1400" spc="0" b="1">
                <a:latin typeface="Times New Roman"/>
                <a:cs typeface="Times New Roman"/>
              </a:rPr>
              <a:t>o</a:t>
            </a:r>
            <a:r>
              <a:rPr dirty="0" smtClean="0" sz="1400" spc="-15" b="1">
                <a:latin typeface="Times New Roman"/>
                <a:cs typeface="Times New Roman"/>
              </a:rPr>
              <a:t>r</a:t>
            </a:r>
            <a:r>
              <a:rPr dirty="0" smtClean="0" sz="1400" spc="0" b="1">
                <a:latin typeface="Times New Roman"/>
                <a:cs typeface="Times New Roman"/>
              </a:rPr>
              <a:t>s</a:t>
            </a:r>
            <a:endParaRPr sz="1400">
              <a:latin typeface="Times New Roman"/>
              <a:cs typeface="Times New Roman"/>
            </a:endParaRPr>
          </a:p>
          <a:p>
            <a:pPr lvl="2" marL="469900" indent="-229235">
              <a:lnSpc>
                <a:spcPts val="1620"/>
              </a:lnSpc>
              <a:buFont typeface="Wingdings"/>
              <a:buChar char=""/>
              <a:tabLst>
                <a:tab pos="469900" algn="l"/>
              </a:tabLst>
            </a:pPr>
            <a:r>
              <a:rPr dirty="0" smtClean="0" sz="1400" spc="-10" b="1">
                <a:latin typeface="Times New Roman"/>
                <a:cs typeface="Times New Roman"/>
              </a:rPr>
              <a:t>M</a:t>
            </a:r>
            <a:r>
              <a:rPr dirty="0" smtClean="0" sz="1400" spc="0" b="1">
                <a:latin typeface="Times New Roman"/>
                <a:cs typeface="Times New Roman"/>
              </a:rPr>
              <a:t>isc O</a:t>
            </a:r>
            <a:r>
              <a:rPr dirty="0" smtClean="0" sz="1400" spc="-20" b="1">
                <a:latin typeface="Times New Roman"/>
                <a:cs typeface="Times New Roman"/>
              </a:rPr>
              <a:t>p</a:t>
            </a:r>
            <a:r>
              <a:rPr dirty="0" smtClean="0" sz="1400" spc="0" b="1">
                <a:latin typeface="Times New Roman"/>
                <a:cs typeface="Times New Roman"/>
              </a:rPr>
              <a:t>e</a:t>
            </a:r>
            <a:r>
              <a:rPr dirty="0" smtClean="0" sz="1400" spc="-15" b="1">
                <a:latin typeface="Times New Roman"/>
                <a:cs typeface="Times New Roman"/>
              </a:rPr>
              <a:t>r</a:t>
            </a:r>
            <a:r>
              <a:rPr dirty="0" smtClean="0" sz="1400" spc="0" b="1">
                <a:latin typeface="Times New Roman"/>
                <a:cs typeface="Times New Roman"/>
              </a:rPr>
              <a:t>at</a:t>
            </a:r>
            <a:r>
              <a:rPr dirty="0" smtClean="0" sz="1400" spc="-10" b="1">
                <a:latin typeface="Times New Roman"/>
                <a:cs typeface="Times New Roman"/>
              </a:rPr>
              <a:t>o</a:t>
            </a:r>
            <a:r>
              <a:rPr dirty="0" smtClean="0" sz="1400" spc="0" b="1">
                <a:latin typeface="Times New Roman"/>
                <a:cs typeface="Times New Roman"/>
              </a:rPr>
              <a:t>rs</a:t>
            </a:r>
            <a:endParaRPr sz="1400">
              <a:latin typeface="Times New Roman"/>
              <a:cs typeface="Times New Roman"/>
            </a:endParaRPr>
          </a:p>
          <a:p>
            <a:pPr marL="241300">
              <a:lnSpc>
                <a:spcPts val="1610"/>
              </a:lnSpc>
            </a:pPr>
            <a:r>
              <a:rPr dirty="0" smtClean="0" sz="1400" spc="5" b="1" u="heavy">
                <a:latin typeface="Times New Roman"/>
                <a:cs typeface="Times New Roman"/>
              </a:rPr>
              <a:t>2</a:t>
            </a:r>
            <a:r>
              <a:rPr dirty="0" smtClean="0" sz="1400" spc="0" b="1" u="heavy">
                <a:latin typeface="Times New Roman"/>
                <a:cs typeface="Times New Roman"/>
              </a:rPr>
              <a:t>-</a:t>
            </a:r>
            <a:r>
              <a:rPr dirty="0" smtClean="0" sz="1400" spc="-5" b="1" u="heavy">
                <a:latin typeface="Times New Roman"/>
                <a:cs typeface="Times New Roman"/>
              </a:rPr>
              <a:t>1</a:t>
            </a:r>
            <a:r>
              <a:rPr dirty="0" smtClean="0" sz="1400" spc="0" b="1" u="heavy">
                <a:latin typeface="Times New Roman"/>
                <a:cs typeface="Times New Roman"/>
              </a:rPr>
              <a:t>-</a:t>
            </a:r>
            <a:r>
              <a:rPr dirty="0" smtClean="0" sz="1400" spc="0" b="1" u="heavy">
                <a:latin typeface="Times New Roman"/>
                <a:cs typeface="Times New Roman"/>
              </a:rPr>
              <a:t>1</a:t>
            </a:r>
            <a:r>
              <a:rPr dirty="0" smtClean="0" sz="1400" spc="0" b="1" u="heavy">
                <a:latin typeface="Times New Roman"/>
                <a:cs typeface="Times New Roman"/>
              </a:rPr>
              <a:t> </a:t>
            </a:r>
            <a:r>
              <a:rPr dirty="0" smtClean="0" sz="1400" spc="-10" b="1" u="heavy">
                <a:latin typeface="Times New Roman"/>
                <a:cs typeface="Times New Roman"/>
              </a:rPr>
              <a:t>A</a:t>
            </a:r>
            <a:r>
              <a:rPr dirty="0" smtClean="0" sz="1400" spc="-15" b="1" u="heavy">
                <a:latin typeface="Times New Roman"/>
                <a:cs typeface="Times New Roman"/>
              </a:rPr>
              <a:t>r</a:t>
            </a:r>
            <a:r>
              <a:rPr dirty="0" smtClean="0" sz="1400" spc="0" b="1" u="heavy">
                <a:latin typeface="Times New Roman"/>
                <a:cs typeface="Times New Roman"/>
              </a:rPr>
              <a:t>i</a:t>
            </a:r>
            <a:r>
              <a:rPr dirty="0" smtClean="0" sz="1400" spc="0" b="1" u="heavy">
                <a:latin typeface="Times New Roman"/>
                <a:cs typeface="Times New Roman"/>
              </a:rPr>
              <a:t>th</a:t>
            </a:r>
            <a:r>
              <a:rPr dirty="0" smtClean="0" sz="1400" spc="-20" b="1" u="heavy">
                <a:latin typeface="Times New Roman"/>
                <a:cs typeface="Times New Roman"/>
              </a:rPr>
              <a:t>m</a:t>
            </a:r>
            <a:r>
              <a:rPr dirty="0" smtClean="0" sz="1400" spc="0" b="1" u="heavy">
                <a:latin typeface="Times New Roman"/>
                <a:cs typeface="Times New Roman"/>
              </a:rPr>
              <a:t>et</a:t>
            </a:r>
            <a:r>
              <a:rPr dirty="0" smtClean="0" sz="1400" spc="5" b="1" u="heavy">
                <a:latin typeface="Times New Roman"/>
                <a:cs typeface="Times New Roman"/>
              </a:rPr>
              <a:t>i</a:t>
            </a:r>
            <a:r>
              <a:rPr dirty="0" smtClean="0" sz="1400" spc="0" b="1" u="heavy">
                <a:latin typeface="Times New Roman"/>
                <a:cs typeface="Times New Roman"/>
              </a:rPr>
              <a:t>c</a:t>
            </a:r>
            <a:r>
              <a:rPr dirty="0" smtClean="0" sz="1400" spc="0" b="1" u="heavy">
                <a:latin typeface="Times New Roman"/>
                <a:cs typeface="Times New Roman"/>
              </a:rPr>
              <a:t> </a:t>
            </a:r>
            <a:r>
              <a:rPr dirty="0" smtClean="0" sz="1400" spc="0" b="1" u="heavy">
                <a:latin typeface="Times New Roman"/>
                <a:cs typeface="Times New Roman"/>
              </a:rPr>
              <a:t>in</a:t>
            </a:r>
            <a:r>
              <a:rPr dirty="0" smtClean="0" sz="1400" spc="-15" b="1" u="heavy">
                <a:latin typeface="Times New Roman"/>
                <a:cs typeface="Times New Roman"/>
              </a:rPr>
              <a:t> </a:t>
            </a:r>
            <a:r>
              <a:rPr dirty="0" smtClean="0" sz="1400" spc="-10" b="1" u="heavy">
                <a:latin typeface="Times New Roman"/>
                <a:cs typeface="Times New Roman"/>
              </a:rPr>
              <a:t>C</a:t>
            </a:r>
            <a:r>
              <a:rPr dirty="0" smtClean="0" sz="1400" spc="0" b="1" u="heavy">
                <a:latin typeface="Times New Roman"/>
                <a:cs typeface="Times New Roman"/>
              </a:rPr>
              <a:t>++</a:t>
            </a:r>
            <a:endParaRPr sz="1400">
              <a:latin typeface="Times New Roman"/>
              <a:cs typeface="Times New Roman"/>
            </a:endParaRPr>
          </a:p>
          <a:p>
            <a:pPr marL="241300" marR="949325">
              <a:lnSpc>
                <a:spcPts val="2620"/>
              </a:lnSpc>
              <a:spcBef>
                <a:spcPts val="204"/>
              </a:spcBef>
            </a:pP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ri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etic e</a:t>
            </a:r>
            <a:r>
              <a:rPr dirty="0" smtClean="0" sz="1400" spc="-10">
                <a:latin typeface="Times New Roman"/>
                <a:cs typeface="Times New Roman"/>
              </a:rPr>
              <a:t>x</a:t>
            </a:r>
            <a:r>
              <a:rPr dirty="0" smtClean="0" sz="1400" spc="0">
                <a:latin typeface="Times New Roman"/>
                <a:cs typeface="Times New Roman"/>
              </a:rPr>
              <a:t>pr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an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be </a:t>
            </a:r>
            <a:r>
              <a:rPr dirty="0" smtClean="0" sz="1400" spc="-30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e up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3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s,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va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b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,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era</a:t>
            </a:r>
            <a:r>
              <a:rPr dirty="0" smtClean="0" sz="1400" spc="-5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nd</a:t>
            </a:r>
            <a:r>
              <a:rPr dirty="0" smtClean="0" sz="1400" spc="0">
                <a:latin typeface="Times New Roman"/>
                <a:cs typeface="Times New Roman"/>
              </a:rPr>
              <a:t> par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s.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 i="1">
                <a:latin typeface="Times New Roman"/>
                <a:cs typeface="Times New Roman"/>
              </a:rPr>
              <a:t>a</a:t>
            </a:r>
            <a:r>
              <a:rPr dirty="0" smtClean="0" sz="1400" spc="-10" i="1">
                <a:latin typeface="Times New Roman"/>
                <a:cs typeface="Times New Roman"/>
              </a:rPr>
              <a:t>r</a:t>
            </a:r>
            <a:r>
              <a:rPr dirty="0" smtClean="0" sz="1400" spc="0" i="1">
                <a:latin typeface="Times New Roman"/>
                <a:cs typeface="Times New Roman"/>
              </a:rPr>
              <a:t>i</a:t>
            </a:r>
            <a:r>
              <a:rPr dirty="0" smtClean="0" sz="1400" spc="-10" i="1">
                <a:latin typeface="Times New Roman"/>
                <a:cs typeface="Times New Roman"/>
              </a:rPr>
              <a:t>t</a:t>
            </a:r>
            <a:r>
              <a:rPr dirty="0" smtClean="0" sz="1400" spc="0" i="1">
                <a:latin typeface="Times New Roman"/>
                <a:cs typeface="Times New Roman"/>
              </a:rPr>
              <a:t>h</a:t>
            </a:r>
            <a:r>
              <a:rPr dirty="0" smtClean="0" sz="1400" spc="-10" i="1">
                <a:latin typeface="Times New Roman"/>
                <a:cs typeface="Times New Roman"/>
              </a:rPr>
              <a:t>m</a:t>
            </a:r>
            <a:r>
              <a:rPr dirty="0" smtClean="0" sz="1400" spc="0" i="1">
                <a:latin typeface="Times New Roman"/>
                <a:cs typeface="Times New Roman"/>
              </a:rPr>
              <a:t>e</a:t>
            </a:r>
            <a:r>
              <a:rPr dirty="0" smtClean="0" sz="1400" spc="-10" i="1">
                <a:latin typeface="Times New Roman"/>
                <a:cs typeface="Times New Roman"/>
              </a:rPr>
              <a:t>t</a:t>
            </a:r>
            <a:r>
              <a:rPr dirty="0" smtClean="0" sz="1400" spc="0" i="1">
                <a:latin typeface="Times New Roman"/>
                <a:cs typeface="Times New Roman"/>
              </a:rPr>
              <a:t>ic </a:t>
            </a:r>
            <a:r>
              <a:rPr dirty="0" smtClean="0" sz="1400" spc="-10" i="1">
                <a:latin typeface="Times New Roman"/>
                <a:cs typeface="Times New Roman"/>
              </a:rPr>
              <a:t>o</a:t>
            </a:r>
            <a:r>
              <a:rPr dirty="0" smtClean="0" sz="1400" spc="0" i="1">
                <a:latin typeface="Times New Roman"/>
                <a:cs typeface="Times New Roman"/>
              </a:rPr>
              <a:t>p</a:t>
            </a:r>
            <a:r>
              <a:rPr dirty="0" smtClean="0" sz="1400" spc="-15" i="1">
                <a:latin typeface="Times New Roman"/>
                <a:cs typeface="Times New Roman"/>
              </a:rPr>
              <a:t>e</a:t>
            </a:r>
            <a:r>
              <a:rPr dirty="0" smtClean="0" sz="1400" spc="-10" i="1">
                <a:latin typeface="Times New Roman"/>
                <a:cs typeface="Times New Roman"/>
              </a:rPr>
              <a:t>r</a:t>
            </a:r>
            <a:r>
              <a:rPr dirty="0" smtClean="0" sz="1400" spc="0" i="1">
                <a:latin typeface="Times New Roman"/>
                <a:cs typeface="Times New Roman"/>
              </a:rPr>
              <a:t>a</a:t>
            </a:r>
            <a:r>
              <a:rPr dirty="0" smtClean="0" sz="1400" spc="-10" i="1">
                <a:latin typeface="Times New Roman"/>
                <a:cs typeface="Times New Roman"/>
              </a:rPr>
              <a:t>t</a:t>
            </a:r>
            <a:r>
              <a:rPr dirty="0" smtClean="0" sz="1400" spc="0" i="1">
                <a:latin typeface="Times New Roman"/>
                <a:cs typeface="Times New Roman"/>
              </a:rPr>
              <a:t>o</a:t>
            </a:r>
            <a:r>
              <a:rPr dirty="0" smtClean="0" sz="1400" spc="-10" i="1">
                <a:latin typeface="Times New Roman"/>
                <a:cs typeface="Times New Roman"/>
              </a:rPr>
              <a:t>r</a:t>
            </a:r>
            <a:r>
              <a:rPr dirty="0" smtClean="0" sz="1400" spc="0" i="1">
                <a:latin typeface="Times New Roman"/>
                <a:cs typeface="Times New Roman"/>
              </a:rPr>
              <a:t>s</a:t>
            </a:r>
            <a:r>
              <a:rPr dirty="0" smtClean="0" sz="1400" spc="15" i="1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20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++ are as 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10">
                <a:latin typeface="Times New Roman"/>
                <a:cs typeface="Times New Roman"/>
              </a:rPr>
              <a:t>:</a:t>
            </a:r>
            <a:r>
              <a:rPr dirty="0" smtClean="0" sz="1400" spc="0">
                <a:latin typeface="Times New Roman"/>
                <a:cs typeface="Times New Roman"/>
              </a:rPr>
              <a:t>-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00" spc="-5">
                <a:latin typeface="Freestyle Script"/>
                <a:cs typeface="Freestyle Script"/>
              </a:rPr>
              <a:t>D</a:t>
            </a:r>
            <a:r>
              <a:rPr dirty="0" smtClean="0" sz="1200" spc="-20">
                <a:latin typeface="Freestyle Script"/>
                <a:cs typeface="Freestyle Script"/>
              </a:rPr>
              <a:t>i</a:t>
            </a:r>
            <a:r>
              <a:rPr dirty="0" smtClean="0" sz="1200" spc="0">
                <a:latin typeface="Freestyle Script"/>
                <a:cs typeface="Freestyle Script"/>
              </a:rPr>
              <a:t>ya</a:t>
            </a:r>
            <a:r>
              <a:rPr dirty="0" smtClean="0" sz="1200" spc="-15">
                <a:latin typeface="Freestyle Script"/>
                <a:cs typeface="Freestyle Script"/>
              </a:rPr>
              <a:t>l</a:t>
            </a:r>
            <a:r>
              <a:rPr dirty="0" smtClean="0" sz="1200" spc="-5">
                <a:latin typeface="Freestyle Script"/>
                <a:cs typeface="Freestyle Script"/>
              </a:rPr>
              <a:t>a</a:t>
            </a:r>
            <a:r>
              <a:rPr dirty="0" smtClean="0" sz="1200" spc="-5">
                <a:latin typeface="Freestyle Script"/>
                <a:cs typeface="Freestyle Script"/>
              </a:rPr>
              <a:t> </a:t>
            </a:r>
            <a:r>
              <a:rPr dirty="0" smtClean="0" sz="1200" spc="-5">
                <a:latin typeface="Freestyle Script"/>
                <a:cs typeface="Freestyle Script"/>
              </a:rPr>
              <a:t>u</a:t>
            </a:r>
            <a:r>
              <a:rPr dirty="0" smtClean="0" sz="1200" spc="-20">
                <a:latin typeface="Freestyle Script"/>
                <a:cs typeface="Freestyle Script"/>
              </a:rPr>
              <a:t>i</a:t>
            </a:r>
            <a:r>
              <a:rPr dirty="0" smtClean="0" sz="1200" spc="10">
                <a:latin typeface="Freestyle Script"/>
                <a:cs typeface="Freestyle Script"/>
              </a:rPr>
              <a:t>n</a:t>
            </a:r>
            <a:r>
              <a:rPr dirty="0" smtClean="0" sz="1200" spc="-15">
                <a:latin typeface="Freestyle Script"/>
                <a:cs typeface="Freestyle Script"/>
              </a:rPr>
              <a:t>v</a:t>
            </a:r>
            <a:r>
              <a:rPr dirty="0" smtClean="0" sz="1200" spc="5">
                <a:latin typeface="Freestyle Script"/>
                <a:cs typeface="Freestyle Script"/>
              </a:rPr>
              <a:t>e</a:t>
            </a:r>
            <a:r>
              <a:rPr dirty="0" smtClean="0" sz="1200" spc="-5">
                <a:latin typeface="Freestyle Script"/>
                <a:cs typeface="Freestyle Script"/>
              </a:rPr>
              <a:t>r</a:t>
            </a:r>
            <a:r>
              <a:rPr dirty="0" smtClean="0" sz="1200" spc="-10">
                <a:latin typeface="Freestyle Script"/>
                <a:cs typeface="Freestyle Script"/>
              </a:rPr>
              <a:t>s</a:t>
            </a:r>
            <a:r>
              <a:rPr dirty="0" smtClean="0" sz="1200" spc="-5">
                <a:latin typeface="Freestyle Script"/>
                <a:cs typeface="Freestyle Script"/>
              </a:rPr>
              <a:t>i</a:t>
            </a:r>
            <a:r>
              <a:rPr dirty="0" smtClean="0" sz="1200" spc="-15">
                <a:latin typeface="Freestyle Script"/>
                <a:cs typeface="Freestyle Script"/>
              </a:rPr>
              <a:t>t</a:t>
            </a:r>
            <a:r>
              <a:rPr dirty="0" smtClean="0" sz="1200" spc="10">
                <a:latin typeface="Freestyle Script"/>
                <a:cs typeface="Freestyle Script"/>
              </a:rPr>
              <a:t>y</a:t>
            </a:r>
            <a:r>
              <a:rPr dirty="0" smtClean="0" sz="1200" spc="-5">
                <a:latin typeface="Freestyle Script"/>
                <a:cs typeface="Freestyle Script"/>
              </a:rPr>
              <a:t>-</a:t>
            </a:r>
            <a:r>
              <a:rPr dirty="0" smtClean="0" sz="1200" spc="5">
                <a:latin typeface="Freestyle Script"/>
                <a:cs typeface="Freestyle Script"/>
              </a:rPr>
              <a:t> </a:t>
            </a:r>
            <a:r>
              <a:rPr dirty="0" smtClean="0" sz="1200" spc="-15">
                <a:latin typeface="Freestyle Script"/>
                <a:cs typeface="Freestyle Script"/>
              </a:rPr>
              <a:t>C</a:t>
            </a:r>
            <a:r>
              <a:rPr dirty="0" smtClean="0" sz="1200" spc="0">
                <a:latin typeface="Freestyle Script"/>
                <a:cs typeface="Freestyle Script"/>
              </a:rPr>
              <a:t>ollege</a:t>
            </a:r>
            <a:r>
              <a:rPr dirty="0" smtClean="0" sz="1200" spc="5">
                <a:latin typeface="Freestyle Script"/>
                <a:cs typeface="Freestyle Script"/>
              </a:rPr>
              <a:t> </a:t>
            </a:r>
            <a:r>
              <a:rPr dirty="0" smtClean="0" sz="1200" spc="0">
                <a:latin typeface="Freestyle Script"/>
                <a:cs typeface="Freestyle Script"/>
              </a:rPr>
              <a:t>of</a:t>
            </a:r>
            <a:r>
              <a:rPr dirty="0" smtClean="0" sz="1200" spc="-10">
                <a:latin typeface="Freestyle Script"/>
                <a:cs typeface="Freestyle Script"/>
              </a:rPr>
              <a:t> </a:t>
            </a:r>
            <a:r>
              <a:rPr dirty="0" smtClean="0" sz="1200" spc="5">
                <a:latin typeface="Freestyle Script"/>
                <a:cs typeface="Freestyle Script"/>
              </a:rPr>
              <a:t>E</a:t>
            </a:r>
            <a:r>
              <a:rPr dirty="0" smtClean="0" sz="1200" spc="0">
                <a:latin typeface="Freestyle Script"/>
                <a:cs typeface="Freestyle Script"/>
              </a:rPr>
              <a:t>n</a:t>
            </a:r>
            <a:r>
              <a:rPr dirty="0" smtClean="0" sz="1200" spc="5">
                <a:latin typeface="Freestyle Script"/>
                <a:cs typeface="Freestyle Script"/>
              </a:rPr>
              <a:t>g</a:t>
            </a:r>
            <a:r>
              <a:rPr dirty="0" smtClean="0" sz="1200" spc="-20">
                <a:latin typeface="Freestyle Script"/>
                <a:cs typeface="Freestyle Script"/>
              </a:rPr>
              <a:t>i</a:t>
            </a:r>
            <a:r>
              <a:rPr dirty="0" smtClean="0" sz="1200" spc="0">
                <a:latin typeface="Freestyle Script"/>
                <a:cs typeface="Freestyle Script"/>
              </a:rPr>
              <a:t>n</a:t>
            </a:r>
            <a:r>
              <a:rPr dirty="0" smtClean="0" sz="1200" spc="5">
                <a:latin typeface="Freestyle Script"/>
                <a:cs typeface="Freestyle Script"/>
              </a:rPr>
              <a:t>e</a:t>
            </a:r>
            <a:r>
              <a:rPr dirty="0" smtClean="0" sz="1200" spc="-10">
                <a:latin typeface="Freestyle Script"/>
                <a:cs typeface="Freestyle Script"/>
              </a:rPr>
              <a:t>e</a:t>
            </a:r>
            <a:r>
              <a:rPr dirty="0" smtClean="0" sz="1200" spc="-5">
                <a:latin typeface="Freestyle Script"/>
                <a:cs typeface="Freestyle Script"/>
              </a:rPr>
              <a:t>r</a:t>
            </a:r>
            <a:r>
              <a:rPr dirty="0" smtClean="0" sz="1200" spc="-20">
                <a:latin typeface="Freestyle Script"/>
                <a:cs typeface="Freestyle Script"/>
              </a:rPr>
              <a:t>i</a:t>
            </a:r>
            <a:r>
              <a:rPr dirty="0" smtClean="0" sz="1200" spc="0">
                <a:latin typeface="Freestyle Script"/>
                <a:cs typeface="Freestyle Script"/>
              </a:rPr>
              <a:t>ng</a:t>
            </a:r>
            <a:endParaRPr sz="1200">
              <a:latin typeface="Freestyle Script"/>
              <a:cs typeface="Freestyle Script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00" spc="-15">
                <a:latin typeface="Freestyle Script"/>
                <a:cs typeface="Freestyle Script"/>
              </a:rPr>
              <a:t>C</a:t>
            </a:r>
            <a:r>
              <a:rPr dirty="0" smtClean="0" sz="1200" spc="0">
                <a:latin typeface="Freestyle Script"/>
                <a:cs typeface="Freestyle Script"/>
              </a:rPr>
              <a:t>o</a:t>
            </a:r>
            <a:r>
              <a:rPr dirty="0" smtClean="0" sz="1200" spc="-5">
                <a:latin typeface="Freestyle Script"/>
                <a:cs typeface="Freestyle Script"/>
              </a:rPr>
              <a:t>mm</a:t>
            </a:r>
            <a:r>
              <a:rPr dirty="0" smtClean="0" sz="1200" spc="-5">
                <a:latin typeface="Freestyle Script"/>
                <a:cs typeface="Freestyle Script"/>
              </a:rPr>
              <a:t>un</a:t>
            </a:r>
            <a:r>
              <a:rPr dirty="0" smtClean="0" sz="1200" spc="-20">
                <a:latin typeface="Freestyle Script"/>
                <a:cs typeface="Freestyle Script"/>
              </a:rPr>
              <a:t>i</a:t>
            </a:r>
            <a:r>
              <a:rPr dirty="0" smtClean="0" sz="1200" spc="5">
                <a:latin typeface="Freestyle Script"/>
                <a:cs typeface="Freestyle Script"/>
              </a:rPr>
              <a:t>c</a:t>
            </a:r>
            <a:r>
              <a:rPr dirty="0" smtClean="0" sz="1200" spc="-5">
                <a:latin typeface="Freestyle Script"/>
                <a:cs typeface="Freestyle Script"/>
              </a:rPr>
              <a:t>a</a:t>
            </a:r>
            <a:r>
              <a:rPr dirty="0" smtClean="0" sz="1200" spc="-10">
                <a:latin typeface="Freestyle Script"/>
                <a:cs typeface="Freestyle Script"/>
              </a:rPr>
              <a:t>t</a:t>
            </a:r>
            <a:r>
              <a:rPr dirty="0" smtClean="0" sz="1200" spc="-20">
                <a:latin typeface="Freestyle Script"/>
                <a:cs typeface="Freestyle Script"/>
              </a:rPr>
              <a:t>i</a:t>
            </a:r>
            <a:r>
              <a:rPr dirty="0" smtClean="0" sz="1200" spc="0">
                <a:latin typeface="Freestyle Script"/>
                <a:cs typeface="Freestyle Script"/>
              </a:rPr>
              <a:t>on</a:t>
            </a:r>
            <a:r>
              <a:rPr dirty="0" smtClean="0" sz="1200" spc="-5">
                <a:latin typeface="Freestyle Script"/>
                <a:cs typeface="Freestyle Script"/>
              </a:rPr>
              <a:t> </a:t>
            </a:r>
            <a:r>
              <a:rPr dirty="0" smtClean="0" sz="1200" spc="0">
                <a:latin typeface="Freestyle Script"/>
                <a:cs typeface="Freestyle Script"/>
              </a:rPr>
              <a:t>D</a:t>
            </a:r>
            <a:r>
              <a:rPr dirty="0" smtClean="0" sz="1200" spc="5">
                <a:latin typeface="Freestyle Script"/>
                <a:cs typeface="Freestyle Script"/>
              </a:rPr>
              <a:t>e</a:t>
            </a:r>
            <a:r>
              <a:rPr dirty="0" smtClean="0" sz="1200" spc="-10">
                <a:latin typeface="Freestyle Script"/>
                <a:cs typeface="Freestyle Script"/>
              </a:rPr>
              <a:t>p</a:t>
            </a:r>
            <a:r>
              <a:rPr dirty="0" smtClean="0" sz="1200" spc="-5">
                <a:latin typeface="Freestyle Script"/>
                <a:cs typeface="Freestyle Script"/>
              </a:rPr>
              <a:t>a</a:t>
            </a:r>
            <a:r>
              <a:rPr dirty="0" smtClean="0" sz="1200" spc="0">
                <a:latin typeface="Freestyle Script"/>
                <a:cs typeface="Freestyle Script"/>
              </a:rPr>
              <a:t>r</a:t>
            </a:r>
            <a:r>
              <a:rPr dirty="0" smtClean="0" sz="1200" spc="-5">
                <a:latin typeface="Freestyle Script"/>
                <a:cs typeface="Freestyle Script"/>
              </a:rPr>
              <a:t>t</a:t>
            </a:r>
            <a:r>
              <a:rPr dirty="0" smtClean="0" sz="1200" spc="-15">
                <a:latin typeface="Freestyle Script"/>
                <a:cs typeface="Freestyle Script"/>
              </a:rPr>
              <a:t>m</a:t>
            </a:r>
            <a:r>
              <a:rPr dirty="0" smtClean="0" sz="1200" spc="5">
                <a:latin typeface="Freestyle Script"/>
                <a:cs typeface="Freestyle Script"/>
              </a:rPr>
              <a:t>e</a:t>
            </a:r>
            <a:r>
              <a:rPr dirty="0" smtClean="0" sz="1200" spc="0">
                <a:latin typeface="Freestyle Script"/>
                <a:cs typeface="Freestyle Script"/>
              </a:rPr>
              <a:t>nt</a:t>
            </a:r>
            <a:endParaRPr sz="1200">
              <a:latin typeface="Freestyle Script"/>
              <a:cs typeface="Freestyle Script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71120">
              <a:lnSpc>
                <a:spcPct val="100000"/>
              </a:lnSpc>
            </a:pPr>
            <a:fld id="{81D60167-4931-47E6-BA6A-407CBD079E47}" type="slidenum">
              <a:rPr dirty="0" smtClean="0" sz="1200" b="1">
                <a:latin typeface="Cambria"/>
                <a:cs typeface="Cambria"/>
              </a:rPr>
              <a:t>1</a:t>
            </a:fld>
            <a:endParaRPr sz="1200">
              <a:latin typeface="Cambria"/>
              <a:cs typeface="Cambri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73100" y="7744840"/>
            <a:ext cx="5463540" cy="122110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spc="-10" b="1">
                <a:latin typeface="Times New Roman"/>
                <a:cs typeface="Times New Roman"/>
              </a:rPr>
              <a:t>N</a:t>
            </a:r>
            <a:r>
              <a:rPr dirty="0" smtClean="0" sz="1400" spc="0" b="1">
                <a:latin typeface="Times New Roman"/>
                <a:cs typeface="Times New Roman"/>
              </a:rPr>
              <a:t>OTE: </a:t>
            </a:r>
            <a:r>
              <a:rPr dirty="0" smtClean="0" sz="1400" spc="-5" b="1">
                <a:latin typeface="Times New Roman"/>
                <a:cs typeface="Times New Roman"/>
              </a:rPr>
              <a:t>T</a:t>
            </a:r>
            <a:r>
              <a:rPr dirty="0" smtClean="0" sz="1400" spc="0" b="1">
                <a:latin typeface="Times New Roman"/>
                <a:cs typeface="Times New Roman"/>
              </a:rPr>
              <a:t>he %</a:t>
            </a:r>
            <a:r>
              <a:rPr dirty="0" smtClean="0" sz="1400" spc="-1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ope</a:t>
            </a:r>
            <a:r>
              <a:rPr dirty="0" smtClean="0" sz="1400" spc="-15" b="1">
                <a:latin typeface="Times New Roman"/>
                <a:cs typeface="Times New Roman"/>
              </a:rPr>
              <a:t>r</a:t>
            </a:r>
            <a:r>
              <a:rPr dirty="0" smtClean="0" sz="1400" spc="0" b="1">
                <a:latin typeface="Times New Roman"/>
                <a:cs typeface="Times New Roman"/>
              </a:rPr>
              <a:t>at</a:t>
            </a:r>
            <a:r>
              <a:rPr dirty="0" smtClean="0" sz="1400" spc="-10" b="1">
                <a:latin typeface="Times New Roman"/>
                <a:cs typeface="Times New Roman"/>
              </a:rPr>
              <a:t>o</a:t>
            </a:r>
            <a:r>
              <a:rPr dirty="0" smtClean="0" sz="1400" spc="0" b="1">
                <a:latin typeface="Times New Roman"/>
                <a:cs typeface="Times New Roman"/>
              </a:rPr>
              <a:t>r </a:t>
            </a:r>
            <a:r>
              <a:rPr dirty="0" smtClean="0" sz="1400" spc="-20" b="1">
                <a:latin typeface="Times New Roman"/>
                <a:cs typeface="Times New Roman"/>
              </a:rPr>
              <a:t>m</a:t>
            </a:r>
            <a:r>
              <a:rPr dirty="0" smtClean="0" sz="1400" spc="0" b="1">
                <a:latin typeface="Times New Roman"/>
                <a:cs typeface="Times New Roman"/>
              </a:rPr>
              <a:t>ay</a:t>
            </a:r>
            <a:r>
              <a:rPr dirty="0" smtClean="0" sz="1400" spc="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ap</a:t>
            </a:r>
            <a:r>
              <a:rPr dirty="0" smtClean="0" sz="1400" spc="-10" b="1">
                <a:latin typeface="Times New Roman"/>
                <a:cs typeface="Times New Roman"/>
              </a:rPr>
              <a:t>p</a:t>
            </a:r>
            <a:r>
              <a:rPr dirty="0" smtClean="0" sz="1400" spc="0" b="1">
                <a:latin typeface="Times New Roman"/>
                <a:cs typeface="Times New Roman"/>
              </a:rPr>
              <a:t>e</a:t>
            </a:r>
            <a:r>
              <a:rPr dirty="0" smtClean="0" sz="1400" spc="5" b="1">
                <a:latin typeface="Times New Roman"/>
                <a:cs typeface="Times New Roman"/>
              </a:rPr>
              <a:t>a</a:t>
            </a:r>
            <a:r>
              <a:rPr dirty="0" smtClean="0" sz="1400" spc="0" b="1">
                <a:latin typeface="Times New Roman"/>
                <a:cs typeface="Times New Roman"/>
              </a:rPr>
              <a:t>r</a:t>
            </a:r>
            <a:r>
              <a:rPr dirty="0" smtClean="0" sz="1400" spc="-15" b="1">
                <a:latin typeface="Times New Roman"/>
                <a:cs typeface="Times New Roman"/>
              </a:rPr>
              <a:t> </a:t>
            </a:r>
            <a:r>
              <a:rPr dirty="0" smtClean="0" sz="1400" spc="-15" b="1">
                <a:latin typeface="Times New Roman"/>
                <a:cs typeface="Times New Roman"/>
              </a:rPr>
              <a:t>O</a:t>
            </a:r>
            <a:r>
              <a:rPr dirty="0" smtClean="0" sz="1400" spc="-10" b="1">
                <a:latin typeface="Times New Roman"/>
                <a:cs typeface="Times New Roman"/>
              </a:rPr>
              <a:t>N</a:t>
            </a:r>
            <a:r>
              <a:rPr dirty="0" smtClean="0" sz="1400" spc="0" b="1">
                <a:latin typeface="Times New Roman"/>
                <a:cs typeface="Times New Roman"/>
              </a:rPr>
              <a:t>LY</a:t>
            </a:r>
            <a:r>
              <a:rPr dirty="0" smtClean="0" sz="1400" spc="-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w</a:t>
            </a:r>
            <a:r>
              <a:rPr dirty="0" smtClean="0" sz="1400" spc="5" b="1">
                <a:latin typeface="Times New Roman"/>
                <a:cs typeface="Times New Roman"/>
              </a:rPr>
              <a:t>i</a:t>
            </a:r>
            <a:r>
              <a:rPr dirty="0" smtClean="0" sz="1400" spc="0" b="1">
                <a:latin typeface="Times New Roman"/>
                <a:cs typeface="Times New Roman"/>
              </a:rPr>
              <a:t>th </a:t>
            </a:r>
            <a:r>
              <a:rPr dirty="0" smtClean="0" sz="1400" spc="-10" b="1">
                <a:latin typeface="Times New Roman"/>
                <a:cs typeface="Times New Roman"/>
              </a:rPr>
              <a:t>i</a:t>
            </a:r>
            <a:r>
              <a:rPr dirty="0" smtClean="0" sz="1400" spc="0" b="1">
                <a:latin typeface="Times New Roman"/>
                <a:cs typeface="Times New Roman"/>
              </a:rPr>
              <a:t>nt</a:t>
            </a:r>
            <a:r>
              <a:rPr dirty="0" smtClean="0" sz="1400" spc="-15" b="1">
                <a:latin typeface="Times New Roman"/>
                <a:cs typeface="Times New Roman"/>
              </a:rPr>
              <a:t>e</a:t>
            </a:r>
            <a:r>
              <a:rPr dirty="0" smtClean="0" sz="1400" spc="0" b="1">
                <a:latin typeface="Times New Roman"/>
                <a:cs typeface="Times New Roman"/>
              </a:rPr>
              <a:t>ger</a:t>
            </a:r>
            <a:r>
              <a:rPr dirty="0" smtClean="0" sz="1400" spc="-1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v</a:t>
            </a:r>
            <a:r>
              <a:rPr dirty="0" smtClean="0" sz="1400" spc="-10" b="1">
                <a:latin typeface="Times New Roman"/>
                <a:cs typeface="Times New Roman"/>
              </a:rPr>
              <a:t>a</a:t>
            </a:r>
            <a:r>
              <a:rPr dirty="0" smtClean="0" sz="1400" spc="0" b="1">
                <a:latin typeface="Times New Roman"/>
                <a:cs typeface="Times New Roman"/>
              </a:rPr>
              <a:t>lu</a:t>
            </a:r>
            <a:r>
              <a:rPr dirty="0" smtClean="0" sz="1400" spc="-15" b="1">
                <a:latin typeface="Times New Roman"/>
                <a:cs typeface="Times New Roman"/>
              </a:rPr>
              <a:t>e</a:t>
            </a:r>
            <a:r>
              <a:rPr dirty="0" smtClean="0" sz="1400" spc="20" b="1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  <a:p>
            <a:pPr marL="12700" marR="12700">
              <a:lnSpc>
                <a:spcPct val="155200"/>
              </a:lnSpc>
              <a:spcBef>
                <a:spcPts val="5"/>
              </a:spcBef>
            </a:pPr>
            <a:r>
              <a:rPr dirty="0" smtClean="0" sz="1400" spc="-2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hen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x</a:t>
            </a:r>
            <a:r>
              <a:rPr dirty="0" smtClean="0" sz="1400" spc="0">
                <a:latin typeface="Times New Roman"/>
                <a:cs typeface="Times New Roman"/>
              </a:rPr>
              <a:t>pr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e ev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at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d,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hey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are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v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at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eft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to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acco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 the 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10">
                <a:latin typeface="Times New Roman"/>
                <a:cs typeface="Times New Roman"/>
              </a:rPr>
              <a:t> </a:t>
            </a:r>
            <a:r>
              <a:rPr dirty="0" smtClean="0" sz="1400" spc="-10" i="1">
                <a:latin typeface="Times New Roman"/>
                <a:cs typeface="Times New Roman"/>
              </a:rPr>
              <a:t>p</a:t>
            </a:r>
            <a:r>
              <a:rPr dirty="0" smtClean="0" sz="1400" spc="0" i="1">
                <a:latin typeface="Times New Roman"/>
                <a:cs typeface="Times New Roman"/>
              </a:rPr>
              <a:t>rec</a:t>
            </a:r>
            <a:r>
              <a:rPr dirty="0" smtClean="0" sz="1400" spc="-10" i="1">
                <a:latin typeface="Times New Roman"/>
                <a:cs typeface="Times New Roman"/>
              </a:rPr>
              <a:t>e</a:t>
            </a:r>
            <a:r>
              <a:rPr dirty="0" smtClean="0" sz="1400" spc="-10" i="1">
                <a:latin typeface="Times New Roman"/>
                <a:cs typeface="Times New Roman"/>
              </a:rPr>
              <a:t>d</a:t>
            </a:r>
            <a:r>
              <a:rPr dirty="0" smtClean="0" sz="1400" spc="0" i="1">
                <a:latin typeface="Times New Roman"/>
                <a:cs typeface="Times New Roman"/>
              </a:rPr>
              <a:t>e</a:t>
            </a:r>
            <a:r>
              <a:rPr dirty="0" smtClean="0" sz="1400" spc="5" i="1">
                <a:latin typeface="Times New Roman"/>
                <a:cs typeface="Times New Roman"/>
              </a:rPr>
              <a:t>n</a:t>
            </a:r>
            <a:r>
              <a:rPr dirty="0" smtClean="0" sz="1400" spc="0" i="1">
                <a:latin typeface="Times New Roman"/>
                <a:cs typeface="Times New Roman"/>
              </a:rPr>
              <a:t>ce</a:t>
            </a:r>
            <a:r>
              <a:rPr dirty="0" smtClean="0" sz="1400" spc="-15" i="1">
                <a:latin typeface="Times New Roman"/>
                <a:cs typeface="Times New Roman"/>
              </a:rPr>
              <a:t> </a:t>
            </a:r>
            <a:r>
              <a:rPr dirty="0" smtClean="0" sz="1400" spc="0" i="1">
                <a:latin typeface="Times New Roman"/>
                <a:cs typeface="Times New Roman"/>
              </a:rPr>
              <a:t>r</a:t>
            </a:r>
            <a:r>
              <a:rPr dirty="0" smtClean="0" sz="1400" spc="-10" i="1">
                <a:latin typeface="Times New Roman"/>
                <a:cs typeface="Times New Roman"/>
              </a:rPr>
              <a:t>u</a:t>
            </a:r>
            <a:r>
              <a:rPr dirty="0" smtClean="0" sz="1400" spc="0" i="1">
                <a:latin typeface="Times New Roman"/>
                <a:cs typeface="Times New Roman"/>
              </a:rPr>
              <a:t>l</a:t>
            </a:r>
            <a:r>
              <a:rPr dirty="0" smtClean="0" sz="1400" spc="-15" i="1">
                <a:latin typeface="Times New Roman"/>
                <a:cs typeface="Times New Roman"/>
              </a:rPr>
              <a:t>e</a:t>
            </a:r>
            <a:r>
              <a:rPr dirty="0" smtClean="0" sz="1400" spc="10" i="1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: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900"/>
              </a:lnSpc>
              <a:spcBef>
                <a:spcPts val="36"/>
              </a:spcBef>
            </a:pPr>
            <a:endParaRPr sz="900"/>
          </a:p>
          <a:p>
            <a:pPr marL="12700">
              <a:lnSpc>
                <a:spcPct val="100000"/>
              </a:lnSpc>
              <a:tabLst>
                <a:tab pos="1781810" algn="l"/>
                <a:tab pos="3859529" algn="l"/>
              </a:tabLst>
            </a:pPr>
            <a:r>
              <a:rPr dirty="0" smtClean="0" sz="1400" spc="5">
                <a:latin typeface="Times New Roman"/>
                <a:cs typeface="Times New Roman"/>
              </a:rPr>
              <a:t>1</a:t>
            </a:r>
            <a:r>
              <a:rPr dirty="0" smtClean="0" sz="1400" spc="0">
                <a:latin typeface="Times New Roman"/>
                <a:cs typeface="Times New Roman"/>
              </a:rPr>
              <a:t>)  </a:t>
            </a:r>
            <a:r>
              <a:rPr dirty="0" smtClean="0" sz="1400" spc="-8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(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)	</a:t>
            </a:r>
            <a:r>
              <a:rPr dirty="0" smtClean="0" sz="1400" spc="5">
                <a:latin typeface="Times New Roman"/>
                <a:cs typeface="Times New Roman"/>
              </a:rPr>
              <a:t>2</a:t>
            </a:r>
            <a:r>
              <a:rPr dirty="0" smtClean="0" sz="1400" spc="0">
                <a:latin typeface="Times New Roman"/>
                <a:cs typeface="Times New Roman"/>
              </a:rPr>
              <a:t>) 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*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/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%	</a:t>
            </a:r>
            <a:r>
              <a:rPr dirty="0" smtClean="0" sz="1400" spc="0">
                <a:latin typeface="Times New Roman"/>
                <a:cs typeface="Times New Roman"/>
              </a:rPr>
              <a:t>3) 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+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-</a:t>
            </a:r>
            <a:endParaRPr sz="1400">
              <a:latin typeface="Times New Roman"/>
              <a:cs typeface="Times New Roman"/>
            </a:endParaRP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613537" y="6489446"/>
          <a:ext cx="5792851" cy="127228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729994"/>
                <a:gridCol w="1628013"/>
                <a:gridCol w="1714754"/>
                <a:gridCol w="709040"/>
              </a:tblGrid>
              <a:tr h="210311"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dirty="0" smtClean="0" sz="1400" b="1">
                          <a:latin typeface="Times New Roman"/>
                          <a:cs typeface="Times New Roman"/>
                        </a:rPr>
                        <a:t>Oper</a:t>
                      </a:r>
                      <a:r>
                        <a:rPr dirty="0" smtClean="0" sz="1400" spc="-10" b="1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dirty="0" smtClean="0" sz="1400" spc="0" b="1">
                          <a:latin typeface="Times New Roman"/>
                          <a:cs typeface="Times New Roman"/>
                        </a:rPr>
                        <a:t>t</a:t>
                      </a:r>
                      <a:r>
                        <a:rPr dirty="0" smtClean="0" sz="1400" spc="5" b="1">
                          <a:latin typeface="Times New Roman"/>
                          <a:cs typeface="Times New Roman"/>
                        </a:rPr>
                        <a:t>o</a:t>
                      </a:r>
                      <a:r>
                        <a:rPr dirty="0" smtClean="0" sz="1400" spc="0" b="1">
                          <a:latin typeface="Times New Roman"/>
                          <a:cs typeface="Times New Roman"/>
                        </a:rPr>
                        <a:t>r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dirty="0" smtClean="0" sz="1400" spc="-10" b="1">
                          <a:latin typeface="Times New Roman"/>
                          <a:cs typeface="Times New Roman"/>
                        </a:rPr>
                        <a:t>N</a:t>
                      </a:r>
                      <a:r>
                        <a:rPr dirty="0" smtClean="0" sz="1400" spc="0" b="1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dirty="0" smtClean="0" sz="1400" spc="-20" b="1">
                          <a:latin typeface="Times New Roman"/>
                          <a:cs typeface="Times New Roman"/>
                        </a:rPr>
                        <a:t>m</a:t>
                      </a:r>
                      <a:r>
                        <a:rPr dirty="0" smtClean="0" sz="1400" spc="0" b="1">
                          <a:latin typeface="Times New Roman"/>
                          <a:cs typeface="Times New Roman"/>
                        </a:rPr>
                        <a:t>e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5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dirty="0" smtClean="0" sz="1400" b="1"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dirty="0" smtClean="0" sz="1400" spc="-10" b="1">
                          <a:latin typeface="Times New Roman"/>
                          <a:cs typeface="Times New Roman"/>
                        </a:rPr>
                        <a:t>x</a:t>
                      </a:r>
                      <a:r>
                        <a:rPr dirty="0" smtClean="0" sz="1400" spc="0" b="1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dirty="0" smtClean="0" sz="1400" spc="-20" b="1">
                          <a:latin typeface="Times New Roman"/>
                          <a:cs typeface="Times New Roman"/>
                        </a:rPr>
                        <a:t>m</a:t>
                      </a:r>
                      <a:r>
                        <a:rPr dirty="0" smtClean="0" sz="1400" spc="0" b="1">
                          <a:latin typeface="Times New Roman"/>
                          <a:cs typeface="Times New Roman"/>
                        </a:rPr>
                        <a:t>ple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6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2865">
                        <a:lnSpc>
                          <a:spcPct val="100000"/>
                        </a:lnSpc>
                      </a:pPr>
                      <a:r>
                        <a:rPr dirty="0" smtClean="0" sz="1400" spc="-10" b="1">
                          <a:latin typeface="Times New Roman"/>
                          <a:cs typeface="Times New Roman"/>
                        </a:rPr>
                        <a:t>R</a:t>
                      </a:r>
                      <a:r>
                        <a:rPr dirty="0" smtClean="0" sz="1400" spc="0" b="1"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dirty="0" smtClean="0" sz="1400" spc="5" b="1">
                          <a:latin typeface="Times New Roman"/>
                          <a:cs typeface="Times New Roman"/>
                        </a:rPr>
                        <a:t>s</a:t>
                      </a:r>
                      <a:r>
                        <a:rPr dirty="0" smtClean="0" sz="1400" spc="0" b="1">
                          <a:latin typeface="Times New Roman"/>
                          <a:cs typeface="Times New Roman"/>
                        </a:rPr>
                        <a:t>ult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6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11836"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dirty="0" smtClean="0" sz="1400" b="1">
                          <a:latin typeface="Times New Roman"/>
                          <a:cs typeface="Times New Roman"/>
                        </a:rPr>
                        <a:t>+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dirty="0" smtClean="0" sz="1400" spc="-10" b="1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dirty="0" smtClean="0" sz="1400" spc="0" b="1">
                          <a:latin typeface="Times New Roman"/>
                          <a:cs typeface="Times New Roman"/>
                        </a:rPr>
                        <a:t>ddit</a:t>
                      </a:r>
                      <a:r>
                        <a:rPr dirty="0" smtClean="0" sz="1400" spc="-10" b="1">
                          <a:latin typeface="Times New Roman"/>
                          <a:cs typeface="Times New Roman"/>
                        </a:rPr>
                        <a:t>i</a:t>
                      </a:r>
                      <a:r>
                        <a:rPr dirty="0" smtClean="0" sz="1400" spc="0" b="1">
                          <a:latin typeface="Times New Roman"/>
                          <a:cs typeface="Times New Roman"/>
                        </a:rPr>
                        <a:t>on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5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dirty="0" smtClean="0" sz="1400" b="1">
                          <a:latin typeface="Times New Roman"/>
                          <a:cs typeface="Times New Roman"/>
                        </a:rPr>
                        <a:t>5</a:t>
                      </a:r>
                      <a:r>
                        <a:rPr dirty="0" smtClean="0" sz="1400" spc="-10" b="1">
                          <a:latin typeface="Times New Roman"/>
                          <a:cs typeface="Times New Roman"/>
                        </a:rPr>
                        <a:t>+</a:t>
                      </a:r>
                      <a:r>
                        <a:rPr dirty="0" smtClean="0" sz="1400" spc="0" b="1">
                          <a:latin typeface="Times New Roman"/>
                          <a:cs typeface="Times New Roman"/>
                        </a:rPr>
                        <a:t>5.5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6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2865">
                        <a:lnSpc>
                          <a:spcPct val="100000"/>
                        </a:lnSpc>
                      </a:pPr>
                      <a:r>
                        <a:rPr dirty="0" smtClean="0" sz="1400" b="1">
                          <a:latin typeface="Times New Roman"/>
                          <a:cs typeface="Times New Roman"/>
                        </a:rPr>
                        <a:t>10</a:t>
                      </a:r>
                      <a:r>
                        <a:rPr dirty="0" smtClean="0" sz="1400" spc="-20" b="1">
                          <a:latin typeface="Times New Roman"/>
                          <a:cs typeface="Times New Roman"/>
                        </a:rPr>
                        <a:t>.</a:t>
                      </a:r>
                      <a:r>
                        <a:rPr dirty="0" smtClean="0" sz="1400" spc="0" b="1">
                          <a:latin typeface="Times New Roman"/>
                          <a:cs typeface="Times New Roman"/>
                        </a:rPr>
                        <a:t>5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6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10311"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dirty="0" smtClean="0" sz="1400" b="1">
                          <a:latin typeface="Times New Roman"/>
                          <a:cs typeface="Times New Roman"/>
                        </a:rPr>
                        <a:t>-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dirty="0" smtClean="0" sz="1400" b="1">
                          <a:latin typeface="Times New Roman"/>
                          <a:cs typeface="Times New Roman"/>
                        </a:rPr>
                        <a:t>Subtr</a:t>
                      </a:r>
                      <a:r>
                        <a:rPr dirty="0" smtClean="0" sz="1400" spc="-10" b="1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dirty="0" smtClean="0" sz="1400" spc="0" b="1">
                          <a:latin typeface="Times New Roman"/>
                          <a:cs typeface="Times New Roman"/>
                        </a:rPr>
                        <a:t>ct</a:t>
                      </a:r>
                      <a:r>
                        <a:rPr dirty="0" smtClean="0" sz="1400" spc="-10" b="1">
                          <a:latin typeface="Times New Roman"/>
                          <a:cs typeface="Times New Roman"/>
                        </a:rPr>
                        <a:t>i</a:t>
                      </a:r>
                      <a:r>
                        <a:rPr dirty="0" smtClean="0" sz="1400" spc="0" b="1">
                          <a:latin typeface="Times New Roman"/>
                          <a:cs typeface="Times New Roman"/>
                        </a:rPr>
                        <a:t>on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5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dirty="0" smtClean="0" sz="1400" b="1">
                          <a:latin typeface="Times New Roman"/>
                          <a:cs typeface="Times New Roman"/>
                        </a:rPr>
                        <a:t>5.</a:t>
                      </a:r>
                      <a:r>
                        <a:rPr dirty="0" smtClean="0" sz="1400" spc="-10" b="1">
                          <a:latin typeface="Times New Roman"/>
                          <a:cs typeface="Times New Roman"/>
                        </a:rPr>
                        <a:t>6</a:t>
                      </a:r>
                      <a:r>
                        <a:rPr dirty="0" smtClean="0" sz="1400" spc="5" b="1">
                          <a:latin typeface="Times New Roman"/>
                          <a:cs typeface="Times New Roman"/>
                        </a:rPr>
                        <a:t>7</a:t>
                      </a:r>
                      <a:r>
                        <a:rPr dirty="0" smtClean="0" sz="1400" spc="-15" b="1">
                          <a:latin typeface="Times New Roman"/>
                          <a:cs typeface="Times New Roman"/>
                        </a:rPr>
                        <a:t>-</a:t>
                      </a:r>
                      <a:r>
                        <a:rPr dirty="0" smtClean="0" sz="1400" spc="5" b="1">
                          <a:latin typeface="Times New Roman"/>
                          <a:cs typeface="Times New Roman"/>
                        </a:rPr>
                        <a:t>10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6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2865">
                        <a:lnSpc>
                          <a:spcPct val="100000"/>
                        </a:lnSpc>
                      </a:pPr>
                      <a:r>
                        <a:rPr dirty="0" smtClean="0" sz="1400" b="1">
                          <a:latin typeface="Times New Roman"/>
                          <a:cs typeface="Times New Roman"/>
                        </a:rPr>
                        <a:t>4.</a:t>
                      </a:r>
                      <a:r>
                        <a:rPr dirty="0" smtClean="0" sz="1400" spc="-10" b="1">
                          <a:latin typeface="Times New Roman"/>
                          <a:cs typeface="Times New Roman"/>
                        </a:rPr>
                        <a:t>3</a:t>
                      </a:r>
                      <a:r>
                        <a:rPr dirty="0" smtClean="0" sz="1400" spc="0" b="1">
                          <a:latin typeface="Times New Roman"/>
                          <a:cs typeface="Times New Roman"/>
                        </a:rPr>
                        <a:t>3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6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10312"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dirty="0" smtClean="0" sz="1400" b="1">
                          <a:latin typeface="Times New Roman"/>
                          <a:cs typeface="Times New Roman"/>
                        </a:rPr>
                        <a:t>*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dirty="0" smtClean="0" sz="1400" spc="-10" b="1">
                          <a:latin typeface="Times New Roman"/>
                          <a:cs typeface="Times New Roman"/>
                        </a:rPr>
                        <a:t>M</a:t>
                      </a:r>
                      <a:r>
                        <a:rPr dirty="0" smtClean="0" sz="1400" spc="0" b="1">
                          <a:latin typeface="Times New Roman"/>
                          <a:cs typeface="Times New Roman"/>
                        </a:rPr>
                        <a:t>ulti</a:t>
                      </a:r>
                      <a:r>
                        <a:rPr dirty="0" smtClean="0" sz="1400" spc="-15" b="1">
                          <a:latin typeface="Times New Roman"/>
                          <a:cs typeface="Times New Roman"/>
                        </a:rPr>
                        <a:t>p</a:t>
                      </a:r>
                      <a:r>
                        <a:rPr dirty="0" smtClean="0" sz="1400" spc="-10" b="1">
                          <a:latin typeface="Times New Roman"/>
                          <a:cs typeface="Times New Roman"/>
                        </a:rPr>
                        <a:t>l</a:t>
                      </a:r>
                      <a:r>
                        <a:rPr dirty="0" smtClean="0" sz="1400" spc="0" b="1">
                          <a:latin typeface="Times New Roman"/>
                          <a:cs typeface="Times New Roman"/>
                        </a:rPr>
                        <a:t>ic</a:t>
                      </a:r>
                      <a:r>
                        <a:rPr dirty="0" smtClean="0" sz="1400" spc="-10" b="1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dirty="0" smtClean="0" sz="1400" spc="0" b="1">
                          <a:latin typeface="Times New Roman"/>
                          <a:cs typeface="Times New Roman"/>
                        </a:rPr>
                        <a:t>t</a:t>
                      </a:r>
                      <a:r>
                        <a:rPr dirty="0" smtClean="0" sz="1400" spc="-10" b="1">
                          <a:latin typeface="Times New Roman"/>
                          <a:cs typeface="Times New Roman"/>
                        </a:rPr>
                        <a:t>i</a:t>
                      </a:r>
                      <a:r>
                        <a:rPr dirty="0" smtClean="0" sz="1400" spc="0" b="1">
                          <a:latin typeface="Times New Roman"/>
                          <a:cs typeface="Times New Roman"/>
                        </a:rPr>
                        <a:t>on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5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dirty="0" smtClean="0" sz="1400" b="1">
                          <a:latin typeface="Times New Roman"/>
                          <a:cs typeface="Times New Roman"/>
                        </a:rPr>
                        <a:t>2</a:t>
                      </a:r>
                      <a:r>
                        <a:rPr dirty="0" smtClean="0" sz="1400" spc="-10" b="1">
                          <a:latin typeface="Times New Roman"/>
                          <a:cs typeface="Times New Roman"/>
                        </a:rPr>
                        <a:t>*</a:t>
                      </a:r>
                      <a:r>
                        <a:rPr dirty="0" smtClean="0" sz="1400" spc="0" b="1">
                          <a:latin typeface="Times New Roman"/>
                          <a:cs typeface="Times New Roman"/>
                        </a:rPr>
                        <a:t>2.4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6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2865">
                        <a:lnSpc>
                          <a:spcPct val="100000"/>
                        </a:lnSpc>
                      </a:pPr>
                      <a:r>
                        <a:rPr dirty="0" smtClean="0" sz="1400" b="1">
                          <a:latin typeface="Times New Roman"/>
                          <a:cs typeface="Times New Roman"/>
                        </a:rPr>
                        <a:t>4.8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6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11836"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dirty="0" smtClean="0" sz="1400" b="1">
                          <a:latin typeface="Times New Roman"/>
                          <a:cs typeface="Times New Roman"/>
                        </a:rPr>
                        <a:t>/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dirty="0" smtClean="0" sz="1400" spc="-10" b="1">
                          <a:latin typeface="Times New Roman"/>
                          <a:cs typeface="Times New Roman"/>
                        </a:rPr>
                        <a:t>D</a:t>
                      </a:r>
                      <a:r>
                        <a:rPr dirty="0" smtClean="0" sz="1400" spc="0" b="1">
                          <a:latin typeface="Times New Roman"/>
                          <a:cs typeface="Times New Roman"/>
                        </a:rPr>
                        <a:t>i</a:t>
                      </a:r>
                      <a:r>
                        <a:rPr dirty="0" smtClean="0" sz="1400" spc="-10" b="1">
                          <a:latin typeface="Times New Roman"/>
                          <a:cs typeface="Times New Roman"/>
                        </a:rPr>
                        <a:t>v</a:t>
                      </a:r>
                      <a:r>
                        <a:rPr dirty="0" smtClean="0" sz="1400" spc="0" b="1">
                          <a:latin typeface="Times New Roman"/>
                          <a:cs typeface="Times New Roman"/>
                        </a:rPr>
                        <a:t>i</a:t>
                      </a:r>
                      <a:r>
                        <a:rPr dirty="0" smtClean="0" sz="1400" spc="-10" b="1">
                          <a:latin typeface="Times New Roman"/>
                          <a:cs typeface="Times New Roman"/>
                        </a:rPr>
                        <a:t>s</a:t>
                      </a:r>
                      <a:r>
                        <a:rPr dirty="0" smtClean="0" sz="1400" spc="0" b="1">
                          <a:latin typeface="Times New Roman"/>
                          <a:cs typeface="Times New Roman"/>
                        </a:rPr>
                        <a:t>i</a:t>
                      </a:r>
                      <a:r>
                        <a:rPr dirty="0" smtClean="0" sz="1400" spc="-10" b="1">
                          <a:latin typeface="Times New Roman"/>
                          <a:cs typeface="Times New Roman"/>
                        </a:rPr>
                        <a:t>o</a:t>
                      </a:r>
                      <a:r>
                        <a:rPr dirty="0" smtClean="0" sz="1400" spc="0" b="1">
                          <a:latin typeface="Times New Roman"/>
                          <a:cs typeface="Times New Roman"/>
                        </a:rPr>
                        <a:t>n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5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dirty="0" smtClean="0" sz="1400" b="1">
                          <a:latin typeface="Times New Roman"/>
                          <a:cs typeface="Times New Roman"/>
                        </a:rPr>
                        <a:t>8</a:t>
                      </a:r>
                      <a:r>
                        <a:rPr dirty="0" smtClean="0" sz="1400" spc="-10" b="1">
                          <a:latin typeface="Times New Roman"/>
                          <a:cs typeface="Times New Roman"/>
                        </a:rPr>
                        <a:t>/</a:t>
                      </a:r>
                      <a:r>
                        <a:rPr dirty="0" smtClean="0" sz="1400" spc="0" b="1">
                          <a:latin typeface="Times New Roman"/>
                          <a:cs typeface="Times New Roman"/>
                        </a:rPr>
                        <a:t>5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6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2865">
                        <a:lnSpc>
                          <a:spcPct val="100000"/>
                        </a:lnSpc>
                      </a:pPr>
                      <a:r>
                        <a:rPr dirty="0" smtClean="0" sz="1400" b="1">
                          <a:latin typeface="Times New Roman"/>
                          <a:cs typeface="Times New Roman"/>
                        </a:rPr>
                        <a:t>1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6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10312"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dirty="0" smtClean="0" sz="1400" b="1">
                          <a:latin typeface="Times New Roman"/>
                          <a:cs typeface="Times New Roman"/>
                        </a:rPr>
                        <a:t>%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dirty="0" smtClean="0" sz="1400" spc="-10" b="1">
                          <a:latin typeface="Times New Roman"/>
                          <a:cs typeface="Times New Roman"/>
                        </a:rPr>
                        <a:t>R</a:t>
                      </a:r>
                      <a:r>
                        <a:rPr dirty="0" smtClean="0" sz="1400" spc="0" b="1"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dirty="0" smtClean="0" sz="1400" spc="-20" b="1">
                          <a:latin typeface="Times New Roman"/>
                          <a:cs typeface="Times New Roman"/>
                        </a:rPr>
                        <a:t>m</a:t>
                      </a:r>
                      <a:r>
                        <a:rPr dirty="0" smtClean="0" sz="1400" spc="0" b="1">
                          <a:latin typeface="Times New Roman"/>
                          <a:cs typeface="Times New Roman"/>
                        </a:rPr>
                        <a:t>ainder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5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dirty="0" smtClean="0" sz="1400" b="1">
                          <a:latin typeface="Times New Roman"/>
                          <a:cs typeface="Times New Roman"/>
                        </a:rPr>
                        <a:t>8</a:t>
                      </a:r>
                      <a:r>
                        <a:rPr dirty="0" smtClean="0" sz="1400" spc="-15" b="1">
                          <a:latin typeface="Times New Roman"/>
                          <a:cs typeface="Times New Roman"/>
                        </a:rPr>
                        <a:t>%</a:t>
                      </a:r>
                      <a:r>
                        <a:rPr dirty="0" smtClean="0" sz="1400" spc="0" b="1">
                          <a:latin typeface="Times New Roman"/>
                          <a:cs typeface="Times New Roman"/>
                        </a:rPr>
                        <a:t>5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6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2865">
                        <a:lnSpc>
                          <a:spcPct val="100000"/>
                        </a:lnSpc>
                      </a:pPr>
                      <a:r>
                        <a:rPr dirty="0" smtClean="0" sz="1400" b="1">
                          <a:latin typeface="Times New Roman"/>
                          <a:cs typeface="Times New Roman"/>
                        </a:rPr>
                        <a:t>3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6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44500" y="432815"/>
            <a:ext cx="6672580" cy="894016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00" spc="-15">
                <a:latin typeface="Freestyle Script"/>
                <a:cs typeface="Freestyle Script"/>
              </a:rPr>
              <a:t>C</a:t>
            </a:r>
            <a:r>
              <a:rPr dirty="0" smtClean="0" sz="1200" spc="-5">
                <a:latin typeface="Freestyle Script"/>
                <a:cs typeface="Freestyle Script"/>
              </a:rPr>
              <a:t>++</a:t>
            </a:r>
            <a:r>
              <a:rPr dirty="0" smtClean="0" sz="1200" spc="5">
                <a:latin typeface="Freestyle Script"/>
                <a:cs typeface="Freestyle Script"/>
              </a:rPr>
              <a:t> </a:t>
            </a:r>
            <a:r>
              <a:rPr dirty="0" smtClean="0" sz="1200" spc="-15">
                <a:latin typeface="Freestyle Script"/>
                <a:cs typeface="Freestyle Script"/>
              </a:rPr>
              <a:t>l</a:t>
            </a:r>
            <a:r>
              <a:rPr dirty="0" smtClean="0" sz="1200" spc="5">
                <a:latin typeface="Freestyle Script"/>
                <a:cs typeface="Freestyle Script"/>
              </a:rPr>
              <a:t>e</a:t>
            </a:r>
            <a:r>
              <a:rPr dirty="0" smtClean="0" sz="1200" spc="5">
                <a:latin typeface="Freestyle Script"/>
                <a:cs typeface="Freestyle Script"/>
              </a:rPr>
              <a:t>c</a:t>
            </a:r>
            <a:r>
              <a:rPr dirty="0" smtClean="0" sz="1200" spc="-5">
                <a:latin typeface="Freestyle Script"/>
                <a:cs typeface="Freestyle Script"/>
              </a:rPr>
              <a:t>t</a:t>
            </a:r>
            <a:r>
              <a:rPr dirty="0" smtClean="0" sz="1200" spc="-5">
                <a:latin typeface="Freestyle Script"/>
                <a:cs typeface="Freestyle Script"/>
              </a:rPr>
              <a:t>ur</a:t>
            </a:r>
            <a:r>
              <a:rPr dirty="0" smtClean="0" sz="1200" spc="-5">
                <a:latin typeface="Freestyle Script"/>
                <a:cs typeface="Freestyle Script"/>
              </a:rPr>
              <a:t>e</a:t>
            </a:r>
            <a:endParaRPr sz="1200">
              <a:latin typeface="Freestyle Script"/>
              <a:cs typeface="Freestyle Script"/>
            </a:endParaRPr>
          </a:p>
          <a:p>
            <a:pPr marL="12700">
              <a:lnSpc>
                <a:spcPts val="1415"/>
              </a:lnSpc>
              <a:tabLst>
                <a:tab pos="4739005" algn="l"/>
              </a:tabLst>
            </a:pPr>
            <a:r>
              <a:rPr dirty="0" smtClean="0" sz="1200" spc="-15">
                <a:latin typeface="Freestyle Script"/>
                <a:cs typeface="Freestyle Script"/>
              </a:rPr>
              <a:t>C</a:t>
            </a:r>
            <a:r>
              <a:rPr dirty="0" smtClean="0" sz="1200" spc="-5">
                <a:latin typeface="Freestyle Script"/>
                <a:cs typeface="Freestyle Script"/>
              </a:rPr>
              <a:t>ha</a:t>
            </a:r>
            <a:r>
              <a:rPr dirty="0" smtClean="0" sz="1200" spc="0">
                <a:latin typeface="Freestyle Script"/>
                <a:cs typeface="Freestyle Script"/>
              </a:rPr>
              <a:t>p</a:t>
            </a:r>
            <a:r>
              <a:rPr dirty="0" smtClean="0" sz="1200" spc="-5">
                <a:latin typeface="Freestyle Script"/>
                <a:cs typeface="Freestyle Script"/>
              </a:rPr>
              <a:t>t</a:t>
            </a:r>
            <a:r>
              <a:rPr dirty="0" smtClean="0" sz="1200" spc="5">
                <a:latin typeface="Freestyle Script"/>
                <a:cs typeface="Freestyle Script"/>
              </a:rPr>
              <a:t>e</a:t>
            </a:r>
            <a:r>
              <a:rPr dirty="0" smtClean="0" sz="1200" spc="-5">
                <a:latin typeface="Freestyle Script"/>
                <a:cs typeface="Freestyle Script"/>
              </a:rPr>
              <a:t>r</a:t>
            </a:r>
            <a:r>
              <a:rPr dirty="0" smtClean="0" sz="1200" spc="-5">
                <a:latin typeface="Freestyle Script"/>
                <a:cs typeface="Freestyle Script"/>
              </a:rPr>
              <a:t> </a:t>
            </a:r>
            <a:r>
              <a:rPr dirty="0" smtClean="0" sz="1200" spc="-5">
                <a:latin typeface="Freestyle Script"/>
                <a:cs typeface="Freestyle Script"/>
              </a:rPr>
              <a:t>t</a:t>
            </a:r>
            <a:r>
              <a:rPr dirty="0" smtClean="0" sz="1200" spc="-5">
                <a:latin typeface="Freestyle Script"/>
                <a:cs typeface="Freestyle Script"/>
              </a:rPr>
              <a:t>wo</a:t>
            </a:r>
            <a:r>
              <a:rPr dirty="0" smtClean="0" sz="1200" spc="-5">
                <a:latin typeface="Freestyle Script"/>
                <a:cs typeface="Freestyle Script"/>
              </a:rPr>
              <a:t> </a:t>
            </a:r>
            <a:r>
              <a:rPr dirty="0" smtClean="0" sz="1200" spc="-5">
                <a:latin typeface="Freestyle Script"/>
                <a:cs typeface="Freestyle Script"/>
              </a:rPr>
              <a:t>:</a:t>
            </a:r>
            <a:r>
              <a:rPr dirty="0" smtClean="0" sz="1200" spc="-5">
                <a:latin typeface="Freestyle Script"/>
                <a:cs typeface="Freestyle Script"/>
              </a:rPr>
              <a:t> </a:t>
            </a:r>
            <a:r>
              <a:rPr dirty="0" smtClean="0" sz="1200" spc="5">
                <a:latin typeface="Freestyle Script"/>
                <a:cs typeface="Freestyle Script"/>
              </a:rPr>
              <a:t>E</a:t>
            </a:r>
            <a:r>
              <a:rPr dirty="0" smtClean="0" sz="1200" spc="0">
                <a:latin typeface="Freestyle Script"/>
                <a:cs typeface="Freestyle Script"/>
              </a:rPr>
              <a:t>x</a:t>
            </a:r>
            <a:r>
              <a:rPr dirty="0" smtClean="0" sz="1200" spc="-5">
                <a:latin typeface="Freestyle Script"/>
                <a:cs typeface="Freestyle Script"/>
              </a:rPr>
              <a:t>p</a:t>
            </a:r>
            <a:r>
              <a:rPr dirty="0" smtClean="0" sz="1200" spc="-5">
                <a:latin typeface="Freestyle Script"/>
                <a:cs typeface="Freestyle Script"/>
              </a:rPr>
              <a:t>r</a:t>
            </a:r>
            <a:r>
              <a:rPr dirty="0" smtClean="0" sz="1200" spc="5">
                <a:latin typeface="Freestyle Script"/>
                <a:cs typeface="Freestyle Script"/>
              </a:rPr>
              <a:t>e</a:t>
            </a:r>
            <a:r>
              <a:rPr dirty="0" smtClean="0" sz="1200" spc="-10">
                <a:latin typeface="Freestyle Script"/>
                <a:cs typeface="Freestyle Script"/>
              </a:rPr>
              <a:t>s</a:t>
            </a:r>
            <a:r>
              <a:rPr dirty="0" smtClean="0" sz="1200" spc="-10">
                <a:latin typeface="Freestyle Script"/>
                <a:cs typeface="Freestyle Script"/>
              </a:rPr>
              <a:t>s</a:t>
            </a:r>
            <a:r>
              <a:rPr dirty="0" smtClean="0" sz="1200" spc="-20">
                <a:latin typeface="Freestyle Script"/>
                <a:cs typeface="Freestyle Script"/>
              </a:rPr>
              <a:t>i</a:t>
            </a:r>
            <a:r>
              <a:rPr dirty="0" smtClean="0" sz="1200" spc="0">
                <a:latin typeface="Freestyle Script"/>
                <a:cs typeface="Freestyle Script"/>
              </a:rPr>
              <a:t>on	</a:t>
            </a:r>
            <a:r>
              <a:rPr dirty="0" smtClean="0" sz="1200" spc="-5">
                <a:latin typeface="Freestyle Script"/>
                <a:cs typeface="Freestyle Script"/>
              </a:rPr>
              <a:t>A</a:t>
            </a:r>
            <a:r>
              <a:rPr dirty="0" smtClean="0" sz="1200" spc="-10">
                <a:latin typeface="Freestyle Script"/>
                <a:cs typeface="Freestyle Script"/>
              </a:rPr>
              <a:t>s</a:t>
            </a:r>
            <a:r>
              <a:rPr dirty="0" smtClean="0" sz="1200" spc="5">
                <a:latin typeface="Freestyle Script"/>
                <a:cs typeface="Freestyle Script"/>
              </a:rPr>
              <a:t>s</a:t>
            </a:r>
            <a:r>
              <a:rPr dirty="0" smtClean="0" sz="1200" spc="-20">
                <a:latin typeface="Freestyle Script"/>
                <a:cs typeface="Freestyle Script"/>
              </a:rPr>
              <a:t>i</a:t>
            </a:r>
            <a:r>
              <a:rPr dirty="0" smtClean="0" sz="1200" spc="-10">
                <a:latin typeface="Freestyle Script"/>
                <a:cs typeface="Freestyle Script"/>
              </a:rPr>
              <a:t>s</a:t>
            </a:r>
            <a:r>
              <a:rPr dirty="0" smtClean="0" sz="1200" spc="-5">
                <a:latin typeface="Freestyle Script"/>
                <a:cs typeface="Freestyle Script"/>
              </a:rPr>
              <a:t>t</a:t>
            </a:r>
            <a:r>
              <a:rPr dirty="0" smtClean="0" sz="1200" spc="0">
                <a:latin typeface="Freestyle Script"/>
                <a:cs typeface="Freestyle Script"/>
              </a:rPr>
              <a:t>ant</a:t>
            </a:r>
            <a:r>
              <a:rPr dirty="0" smtClean="0" sz="1200" spc="5">
                <a:latin typeface="Freestyle Script"/>
                <a:cs typeface="Freestyle Script"/>
              </a:rPr>
              <a:t> </a:t>
            </a:r>
            <a:r>
              <a:rPr dirty="0" smtClean="0" sz="1200" spc="-15">
                <a:latin typeface="Freestyle Script"/>
                <a:cs typeface="Freestyle Script"/>
              </a:rPr>
              <a:t>l</a:t>
            </a:r>
            <a:r>
              <a:rPr dirty="0" smtClean="0" sz="1200" spc="5">
                <a:latin typeface="Freestyle Script"/>
                <a:cs typeface="Freestyle Script"/>
              </a:rPr>
              <a:t>e</a:t>
            </a:r>
            <a:r>
              <a:rPr dirty="0" smtClean="0" sz="1200" spc="5">
                <a:latin typeface="Freestyle Script"/>
                <a:cs typeface="Freestyle Script"/>
              </a:rPr>
              <a:t>c</a:t>
            </a:r>
            <a:r>
              <a:rPr dirty="0" smtClean="0" sz="1200" spc="-5">
                <a:latin typeface="Freestyle Script"/>
                <a:cs typeface="Freestyle Script"/>
              </a:rPr>
              <a:t>t</a:t>
            </a:r>
            <a:r>
              <a:rPr dirty="0" smtClean="0" sz="1200" spc="-5">
                <a:latin typeface="Freestyle Script"/>
                <a:cs typeface="Freestyle Script"/>
              </a:rPr>
              <a:t>ur</a:t>
            </a:r>
            <a:r>
              <a:rPr dirty="0" smtClean="0" sz="1200" spc="5">
                <a:latin typeface="Freestyle Script"/>
                <a:cs typeface="Freestyle Script"/>
              </a:rPr>
              <a:t>e</a:t>
            </a:r>
            <a:r>
              <a:rPr dirty="0" smtClean="0" sz="1200" spc="-5">
                <a:latin typeface="Freestyle Script"/>
                <a:cs typeface="Freestyle Script"/>
              </a:rPr>
              <a:t>:</a:t>
            </a:r>
            <a:r>
              <a:rPr dirty="0" smtClean="0" sz="1200" spc="-5">
                <a:latin typeface="Freestyle Script"/>
                <a:cs typeface="Freestyle Script"/>
              </a:rPr>
              <a:t> </a:t>
            </a:r>
            <a:r>
              <a:rPr dirty="0" smtClean="0" sz="1200" spc="-5">
                <a:latin typeface="Freestyle Script"/>
                <a:cs typeface="Freestyle Script"/>
              </a:rPr>
              <a:t>J</a:t>
            </a:r>
            <a:r>
              <a:rPr dirty="0" smtClean="0" sz="1200" spc="-25">
                <a:latin typeface="Freestyle Script"/>
                <a:cs typeface="Freestyle Script"/>
              </a:rPr>
              <a:t>i</a:t>
            </a:r>
            <a:r>
              <a:rPr dirty="0" smtClean="0" sz="1200" spc="0">
                <a:latin typeface="Freestyle Script"/>
                <a:cs typeface="Freestyle Script"/>
              </a:rPr>
              <a:t>nan </a:t>
            </a:r>
            <a:r>
              <a:rPr dirty="0" smtClean="0" sz="1200" spc="-5">
                <a:latin typeface="Freestyle Script"/>
                <a:cs typeface="Freestyle Script"/>
              </a:rPr>
              <a:t>N.</a:t>
            </a:r>
            <a:r>
              <a:rPr dirty="0" smtClean="0" sz="1200" spc="5">
                <a:latin typeface="Freestyle Script"/>
                <a:cs typeface="Freestyle Script"/>
              </a:rPr>
              <a:t> </a:t>
            </a:r>
            <a:r>
              <a:rPr dirty="0" smtClean="0" sz="1200" spc="0">
                <a:latin typeface="Freestyle Script"/>
                <a:cs typeface="Freestyle Script"/>
              </a:rPr>
              <a:t>S</a:t>
            </a:r>
            <a:r>
              <a:rPr dirty="0" smtClean="0" sz="1200" spc="-5">
                <a:latin typeface="Freestyle Script"/>
                <a:cs typeface="Freestyle Script"/>
              </a:rPr>
              <a:t>hihab</a:t>
            </a:r>
            <a:endParaRPr sz="1200">
              <a:latin typeface="Freestyle Script"/>
              <a:cs typeface="Freestyle Script"/>
            </a:endParaRPr>
          </a:p>
          <a:p>
            <a:pPr>
              <a:lnSpc>
                <a:spcPts val="800"/>
              </a:lnSpc>
              <a:spcBef>
                <a:spcPts val="30"/>
              </a:spcBef>
            </a:pPr>
            <a:endParaRPr sz="800"/>
          </a:p>
          <a:p>
            <a:pPr>
              <a:lnSpc>
                <a:spcPts val="1000"/>
              </a:lnSpc>
            </a:pPr>
            <a:endParaRPr sz="1000"/>
          </a:p>
          <a:p>
            <a:pPr marL="12700">
              <a:lnSpc>
                <a:spcPct val="100000"/>
              </a:lnSpc>
            </a:pPr>
            <a:r>
              <a:rPr dirty="0" smtClean="0" sz="1400" spc="5" b="1" u="heavy">
                <a:latin typeface="Times New Roman"/>
                <a:cs typeface="Times New Roman"/>
              </a:rPr>
              <a:t>2</a:t>
            </a:r>
            <a:r>
              <a:rPr dirty="0" smtClean="0" sz="1400" spc="0" b="1" u="heavy">
                <a:latin typeface="Times New Roman"/>
                <a:cs typeface="Times New Roman"/>
              </a:rPr>
              <a:t>-</a:t>
            </a:r>
            <a:r>
              <a:rPr dirty="0" smtClean="0" sz="1400" spc="-10" b="1" u="heavy">
                <a:latin typeface="Times New Roman"/>
                <a:cs typeface="Times New Roman"/>
              </a:rPr>
              <a:t>1</a:t>
            </a:r>
            <a:r>
              <a:rPr dirty="0" smtClean="0" sz="1400" spc="0" b="1" u="heavy">
                <a:latin typeface="Times New Roman"/>
                <a:cs typeface="Times New Roman"/>
              </a:rPr>
              <a:t>-</a:t>
            </a:r>
            <a:r>
              <a:rPr dirty="0" smtClean="0" sz="1400" spc="5" b="1" u="heavy">
                <a:latin typeface="Times New Roman"/>
                <a:cs typeface="Times New Roman"/>
              </a:rPr>
              <a:t>7</a:t>
            </a:r>
            <a:r>
              <a:rPr dirty="0" smtClean="0" sz="1400" spc="-15" b="1" u="heavy">
                <a:latin typeface="Times New Roman"/>
                <a:cs typeface="Times New Roman"/>
              </a:rPr>
              <a:t>-</a:t>
            </a:r>
            <a:r>
              <a:rPr dirty="0" smtClean="0" sz="1400" spc="0" b="1" u="heavy">
                <a:latin typeface="Times New Roman"/>
                <a:cs typeface="Times New Roman"/>
              </a:rPr>
              <a:t>3</a:t>
            </a:r>
            <a:r>
              <a:rPr dirty="0" smtClean="0" sz="1400" spc="0" b="1" u="heavy">
                <a:latin typeface="Times New Roman"/>
                <a:cs typeface="Times New Roman"/>
              </a:rPr>
              <a:t> </a:t>
            </a:r>
            <a:r>
              <a:rPr dirty="0" smtClean="0" sz="1400" spc="-15" b="1" u="heavy">
                <a:latin typeface="Times New Roman"/>
                <a:cs typeface="Times New Roman"/>
              </a:rPr>
              <a:t>S</a:t>
            </a:r>
            <a:r>
              <a:rPr dirty="0" smtClean="0" sz="1400" spc="0" b="1" u="heavy">
                <a:latin typeface="Times New Roman"/>
                <a:cs typeface="Times New Roman"/>
              </a:rPr>
              <a:t>i</a:t>
            </a:r>
            <a:r>
              <a:rPr dirty="0" smtClean="0" sz="1400" spc="0" b="1" u="heavy">
                <a:latin typeface="Times New Roman"/>
                <a:cs typeface="Times New Roman"/>
              </a:rPr>
              <a:t>z</a:t>
            </a:r>
            <a:r>
              <a:rPr dirty="0" smtClean="0" sz="1400" spc="-15" b="1" u="heavy">
                <a:latin typeface="Times New Roman"/>
                <a:cs typeface="Times New Roman"/>
              </a:rPr>
              <a:t>e</a:t>
            </a:r>
            <a:r>
              <a:rPr dirty="0" smtClean="0" sz="1400" spc="0" b="1" u="heavy">
                <a:latin typeface="Times New Roman"/>
                <a:cs typeface="Times New Roman"/>
              </a:rPr>
              <a:t>o</a:t>
            </a:r>
            <a:r>
              <a:rPr dirty="0" smtClean="0" sz="1400" spc="0" b="1" u="heavy">
                <a:latin typeface="Times New Roman"/>
                <a:cs typeface="Times New Roman"/>
              </a:rPr>
              <a:t>f</a:t>
            </a:r>
            <a:r>
              <a:rPr dirty="0" smtClean="0" sz="1400" spc="0" b="1" u="heavy">
                <a:latin typeface="Times New Roman"/>
                <a:cs typeface="Times New Roman"/>
              </a:rPr>
              <a:t> </a:t>
            </a:r>
            <a:r>
              <a:rPr dirty="0" smtClean="0" sz="1400" spc="0" b="1" u="heavy">
                <a:latin typeface="Times New Roman"/>
                <a:cs typeface="Times New Roman"/>
              </a:rPr>
              <a:t>o</a:t>
            </a:r>
            <a:r>
              <a:rPr dirty="0" smtClean="0" sz="1400" spc="-10" b="1" u="heavy">
                <a:latin typeface="Times New Roman"/>
                <a:cs typeface="Times New Roman"/>
              </a:rPr>
              <a:t>p</a:t>
            </a:r>
            <a:r>
              <a:rPr dirty="0" smtClean="0" sz="1400" spc="0" b="1" u="heavy">
                <a:latin typeface="Times New Roman"/>
                <a:cs typeface="Times New Roman"/>
              </a:rPr>
              <a:t>e</a:t>
            </a:r>
            <a:r>
              <a:rPr dirty="0" smtClean="0" sz="1400" spc="-15" b="1" u="heavy">
                <a:latin typeface="Times New Roman"/>
                <a:cs typeface="Times New Roman"/>
              </a:rPr>
              <a:t>r</a:t>
            </a:r>
            <a:r>
              <a:rPr dirty="0" smtClean="0" sz="1400" spc="-10" b="1" u="heavy">
                <a:latin typeface="Times New Roman"/>
                <a:cs typeface="Times New Roman"/>
              </a:rPr>
              <a:t>a</a:t>
            </a:r>
            <a:r>
              <a:rPr dirty="0" smtClean="0" sz="1400" spc="0" b="1" u="heavy">
                <a:latin typeface="Times New Roman"/>
                <a:cs typeface="Times New Roman"/>
              </a:rPr>
              <a:t>t</a:t>
            </a:r>
            <a:r>
              <a:rPr dirty="0" smtClean="0" sz="1400" spc="5" b="1" u="heavy">
                <a:latin typeface="Times New Roman"/>
                <a:cs typeface="Times New Roman"/>
              </a:rPr>
              <a:t>o</a:t>
            </a:r>
            <a:r>
              <a:rPr dirty="0" smtClean="0" sz="1400" spc="-10" b="1" u="heavy">
                <a:latin typeface="Times New Roman"/>
                <a:cs typeface="Times New Roman"/>
              </a:rPr>
              <a:t>r</a:t>
            </a:r>
            <a:r>
              <a:rPr dirty="0" smtClean="0" sz="1400" spc="5" u="heavy">
                <a:latin typeface="Times New Roman"/>
                <a:cs typeface="Times New Roman"/>
              </a:rPr>
              <a:t>:</a:t>
            </a:r>
            <a:r>
              <a:rPr dirty="0" smtClean="0" sz="1400" spc="0" u="heavy">
                <a:latin typeface="Times New Roman"/>
                <a:cs typeface="Times New Roman"/>
              </a:rPr>
              <a:t>-</a:t>
            </a:r>
            <a:endParaRPr sz="1400">
              <a:latin typeface="Times New Roman"/>
              <a:cs typeface="Times New Roman"/>
            </a:endParaRPr>
          </a:p>
          <a:p>
            <a:pPr algn="just" marL="12700" marR="12700">
              <a:lnSpc>
                <a:spcPts val="1610"/>
              </a:lnSpc>
              <a:spcBef>
                <a:spcPts val="40"/>
              </a:spcBef>
            </a:pP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s </a:t>
            </a:r>
            <a:r>
              <a:rPr dirty="0" smtClean="0" sz="1400" spc="-8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e </a:t>
            </a:r>
            <a:r>
              <a:rPr dirty="0" smtClean="0" sz="1400" spc="-10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k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ow </a:t>
            </a:r>
            <a:r>
              <a:rPr dirty="0" smtClean="0" sz="1400" spc="-1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at </a:t>
            </a:r>
            <a:r>
              <a:rPr dirty="0" smtClean="0" sz="1400" spc="-10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ffer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nt </a:t>
            </a:r>
            <a:r>
              <a:rPr dirty="0" smtClean="0" sz="1400" spc="-10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pes </a:t>
            </a:r>
            <a:r>
              <a:rPr dirty="0" smtClean="0" sz="1400" spc="-9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 </a:t>
            </a:r>
            <a:r>
              <a:rPr dirty="0" smtClean="0" sz="1400" spc="-10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ar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b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, </a:t>
            </a:r>
            <a:r>
              <a:rPr dirty="0" smtClean="0" sz="1400" spc="-10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st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t, </a:t>
            </a:r>
            <a:r>
              <a:rPr dirty="0" smtClean="0" sz="1400" spc="-9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tc. </a:t>
            </a:r>
            <a:r>
              <a:rPr dirty="0" smtClean="0" sz="1400" spc="-6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re</a:t>
            </a:r>
            <a:r>
              <a:rPr dirty="0" smtClean="0" sz="1400" spc="-5">
                <a:latin typeface="Times New Roman"/>
                <a:cs typeface="Times New Roman"/>
              </a:rPr>
              <a:t>q</a:t>
            </a:r>
            <a:r>
              <a:rPr dirty="0" smtClean="0" sz="1400" spc="0">
                <a:latin typeface="Times New Roman"/>
                <a:cs typeface="Times New Roman"/>
              </a:rPr>
              <a:t>ui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e </a:t>
            </a:r>
            <a:r>
              <a:rPr dirty="0" smtClean="0" sz="1400" spc="-10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di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fer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nt </a:t>
            </a:r>
            <a:r>
              <a:rPr dirty="0" smtClean="0" sz="1400" spc="-9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ts </a:t>
            </a:r>
            <a:r>
              <a:rPr dirty="0" smtClean="0" sz="1400" spc="-9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m</a:t>
            </a:r>
            <a:r>
              <a:rPr dirty="0" smtClean="0" sz="1400" spc="10">
                <a:latin typeface="Times New Roman"/>
                <a:cs typeface="Times New Roman"/>
              </a:rPr>
              <a:t>e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10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y</a:t>
            </a:r>
            <a:r>
              <a:rPr dirty="0" smtClean="0" sz="1400" spc="3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to</a:t>
            </a:r>
            <a:r>
              <a:rPr dirty="0" smtClean="0" sz="1400" spc="6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ore</a:t>
            </a:r>
            <a:r>
              <a:rPr dirty="0" smtClean="0" sz="1400" spc="4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th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-1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.</a:t>
            </a:r>
            <a:r>
              <a:rPr dirty="0" smtClean="0" sz="1400" spc="5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5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si</a:t>
            </a:r>
            <a:r>
              <a:rPr dirty="0" smtClean="0" sz="1400" spc="-15">
                <a:latin typeface="Times New Roman"/>
                <a:cs typeface="Times New Roman"/>
              </a:rPr>
              <a:t>z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f</a:t>
            </a:r>
            <a:r>
              <a:rPr dirty="0" smtClean="0" sz="1400" spc="4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per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or</a:t>
            </a:r>
            <a:r>
              <a:rPr dirty="0" smtClean="0" sz="1400" spc="5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4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be</a:t>
            </a:r>
            <a:r>
              <a:rPr dirty="0" smtClean="0" sz="1400" spc="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ed</a:t>
            </a:r>
            <a:r>
              <a:rPr dirty="0" smtClean="0" sz="1400" spc="5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6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6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ow</a:t>
            </a:r>
            <a:r>
              <a:rPr dirty="0" smtClean="0" sz="1400" spc="50">
                <a:latin typeface="Times New Roman"/>
                <a:cs typeface="Times New Roman"/>
              </a:rPr>
              <a:t> 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y</a:t>
            </a:r>
            <a:r>
              <a:rPr dirty="0" smtClean="0" sz="1400" spc="35">
                <a:latin typeface="Times New Roman"/>
                <a:cs typeface="Times New Roman"/>
              </a:rPr>
              <a:t> </a:t>
            </a:r>
            <a:r>
              <a:rPr dirty="0" smtClean="0" sz="1400" spc="15">
                <a:latin typeface="Times New Roman"/>
                <a:cs typeface="Times New Roman"/>
              </a:rPr>
              <a:t>b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tes</a:t>
            </a:r>
            <a:r>
              <a:rPr dirty="0" smtClean="0" sz="1400" spc="6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re</a:t>
            </a:r>
            <a:r>
              <a:rPr dirty="0" smtClean="0" sz="1400" spc="-5">
                <a:latin typeface="Times New Roman"/>
                <a:cs typeface="Times New Roman"/>
              </a:rPr>
              <a:t>q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 f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r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b</a:t>
            </a:r>
            <a:r>
              <a:rPr dirty="0" smtClean="0" sz="1400" spc="-10">
                <a:latin typeface="Times New Roman"/>
                <a:cs typeface="Times New Roman"/>
              </a:rPr>
              <a:t>j</a:t>
            </a:r>
            <a:r>
              <a:rPr dirty="0" smtClean="0" sz="1400" spc="0">
                <a:latin typeface="Times New Roman"/>
                <a:cs typeface="Times New Roman"/>
              </a:rPr>
              <a:t>ect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to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e in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30">
                <a:latin typeface="Times New Roman"/>
                <a:cs typeface="Times New Roman"/>
              </a:rPr>
              <a:t>m</a:t>
            </a:r>
            <a:r>
              <a:rPr dirty="0" smtClean="0" sz="1400" spc="10">
                <a:latin typeface="Times New Roman"/>
                <a:cs typeface="Times New Roman"/>
              </a:rPr>
              <a:t>e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10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y.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580"/>
              </a:lnSpc>
            </a:pPr>
            <a:r>
              <a:rPr dirty="0" smtClean="0" sz="1400" b="1">
                <a:latin typeface="Times New Roman"/>
                <a:cs typeface="Times New Roman"/>
              </a:rPr>
              <a:t>E</a:t>
            </a:r>
            <a:r>
              <a:rPr dirty="0" smtClean="0" sz="1400" spc="-10" b="1">
                <a:latin typeface="Times New Roman"/>
                <a:cs typeface="Times New Roman"/>
              </a:rPr>
              <a:t>x</a:t>
            </a:r>
            <a:r>
              <a:rPr dirty="0" smtClean="0" sz="1400" spc="0" b="1">
                <a:latin typeface="Times New Roman"/>
                <a:cs typeface="Times New Roman"/>
              </a:rPr>
              <a:t>a</a:t>
            </a:r>
            <a:r>
              <a:rPr dirty="0" smtClean="0" sz="1400" spc="-20" b="1">
                <a:latin typeface="Times New Roman"/>
                <a:cs typeface="Times New Roman"/>
              </a:rPr>
              <a:t>m</a:t>
            </a:r>
            <a:r>
              <a:rPr dirty="0" smtClean="0" sz="1400" spc="0" b="1">
                <a:latin typeface="Times New Roman"/>
                <a:cs typeface="Times New Roman"/>
              </a:rPr>
              <a:t>pl</a:t>
            </a:r>
            <a:r>
              <a:rPr dirty="0" smtClean="0" sz="1400" spc="5" b="1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: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200"/>
              </a:spcBef>
            </a:pPr>
            <a:r>
              <a:rPr dirty="0" smtClean="0" sz="1400">
                <a:latin typeface="Andalus"/>
                <a:cs typeface="Andalus"/>
              </a:rPr>
              <a:t>#</a:t>
            </a:r>
            <a:r>
              <a:rPr dirty="0" smtClean="0" sz="1400" spc="5">
                <a:latin typeface="Andalus"/>
                <a:cs typeface="Andalus"/>
              </a:rPr>
              <a:t> </a:t>
            </a:r>
            <a:r>
              <a:rPr dirty="0" smtClean="0" sz="1400" spc="-10">
                <a:latin typeface="Andalus"/>
                <a:cs typeface="Andalus"/>
              </a:rPr>
              <a:t>i</a:t>
            </a:r>
            <a:r>
              <a:rPr dirty="0" smtClean="0" sz="1400" spc="0">
                <a:latin typeface="Andalus"/>
                <a:cs typeface="Andalus"/>
              </a:rPr>
              <a:t>n</a:t>
            </a:r>
            <a:r>
              <a:rPr dirty="0" smtClean="0" sz="1400" spc="-10">
                <a:latin typeface="Andalus"/>
                <a:cs typeface="Andalus"/>
              </a:rPr>
              <a:t>c</a:t>
            </a:r>
            <a:r>
              <a:rPr dirty="0" smtClean="0" sz="1400" spc="0">
                <a:latin typeface="Andalus"/>
                <a:cs typeface="Andalus"/>
              </a:rPr>
              <a:t>lude </a:t>
            </a:r>
            <a:r>
              <a:rPr dirty="0" smtClean="0" sz="1400" spc="-15">
                <a:latin typeface="Andalus"/>
                <a:cs typeface="Andalus"/>
              </a:rPr>
              <a:t>&lt;</a:t>
            </a:r>
            <a:r>
              <a:rPr dirty="0" smtClean="0" sz="1400" spc="0">
                <a:latin typeface="Andalus"/>
                <a:cs typeface="Andalus"/>
              </a:rPr>
              <a:t>iostr</a:t>
            </a:r>
            <a:r>
              <a:rPr dirty="0" smtClean="0" sz="1400" spc="-5">
                <a:latin typeface="Andalus"/>
                <a:cs typeface="Andalus"/>
              </a:rPr>
              <a:t>e</a:t>
            </a:r>
            <a:r>
              <a:rPr dirty="0" smtClean="0" sz="1400" spc="0">
                <a:latin typeface="Andalus"/>
                <a:cs typeface="Andalus"/>
              </a:rPr>
              <a:t>a</a:t>
            </a:r>
            <a:r>
              <a:rPr dirty="0" smtClean="0" sz="1400" spc="-10">
                <a:latin typeface="Andalus"/>
                <a:cs typeface="Andalus"/>
              </a:rPr>
              <a:t>m</a:t>
            </a:r>
            <a:r>
              <a:rPr dirty="0" smtClean="0" sz="1400" spc="-10">
                <a:latin typeface="Andalus"/>
                <a:cs typeface="Andalus"/>
              </a:rPr>
              <a:t>.</a:t>
            </a:r>
            <a:r>
              <a:rPr dirty="0" smtClean="0" sz="1400" spc="0">
                <a:latin typeface="Andalus"/>
                <a:cs typeface="Andalus"/>
              </a:rPr>
              <a:t>h&gt;</a:t>
            </a:r>
            <a:endParaRPr sz="1400">
              <a:latin typeface="Andalus"/>
              <a:cs typeface="Andalus"/>
            </a:endParaRPr>
          </a:p>
          <a:p>
            <a:pPr marL="12700">
              <a:lnSpc>
                <a:spcPct val="100000"/>
              </a:lnSpc>
              <a:spcBef>
                <a:spcPts val="455"/>
              </a:spcBef>
            </a:pPr>
            <a:r>
              <a:rPr dirty="0" smtClean="0" sz="1400">
                <a:latin typeface="Andalus"/>
                <a:cs typeface="Andalus"/>
              </a:rPr>
              <a:t>i</a:t>
            </a:r>
            <a:r>
              <a:rPr dirty="0" smtClean="0" sz="1400" spc="5">
                <a:latin typeface="Andalus"/>
                <a:cs typeface="Andalus"/>
              </a:rPr>
              <a:t>n</a:t>
            </a:r>
            <a:r>
              <a:rPr dirty="0" smtClean="0" sz="1400" spc="0">
                <a:latin typeface="Andalus"/>
                <a:cs typeface="Andalus"/>
              </a:rPr>
              <a:t>t</a:t>
            </a:r>
            <a:r>
              <a:rPr dirty="0" smtClean="0" sz="1400" spc="-1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m</a:t>
            </a:r>
            <a:r>
              <a:rPr dirty="0" smtClean="0" sz="1400" spc="-10">
                <a:latin typeface="Andalus"/>
                <a:cs typeface="Andalus"/>
              </a:rPr>
              <a:t>a</a:t>
            </a:r>
            <a:r>
              <a:rPr dirty="0" smtClean="0" sz="1400" spc="0">
                <a:latin typeface="Andalus"/>
                <a:cs typeface="Andalus"/>
              </a:rPr>
              <a:t>in (v</a:t>
            </a:r>
            <a:r>
              <a:rPr dirty="0" smtClean="0" sz="1400" spc="-10">
                <a:latin typeface="Andalus"/>
                <a:cs typeface="Andalus"/>
              </a:rPr>
              <a:t>o</a:t>
            </a:r>
            <a:r>
              <a:rPr dirty="0" smtClean="0" sz="1400" spc="0">
                <a:latin typeface="Andalus"/>
                <a:cs typeface="Andalus"/>
              </a:rPr>
              <a:t>id)</a:t>
            </a:r>
            <a:endParaRPr sz="1400">
              <a:latin typeface="Andalus"/>
              <a:cs typeface="Andalus"/>
            </a:endParaRPr>
          </a:p>
          <a:p>
            <a:pPr marL="12700">
              <a:lnSpc>
                <a:spcPct val="100000"/>
              </a:lnSpc>
              <a:spcBef>
                <a:spcPts val="455"/>
              </a:spcBef>
            </a:pPr>
            <a:r>
              <a:rPr dirty="0" smtClean="0" sz="1400">
                <a:latin typeface="Andalus"/>
                <a:cs typeface="Andalus"/>
              </a:rPr>
              <a:t>{</a:t>
            </a:r>
            <a:endParaRPr sz="1400">
              <a:latin typeface="Andalus"/>
              <a:cs typeface="Andalus"/>
            </a:endParaRPr>
          </a:p>
          <a:p>
            <a:pPr marL="12700" marR="2700655">
              <a:lnSpc>
                <a:spcPct val="127099"/>
              </a:lnSpc>
            </a:pPr>
            <a:r>
              <a:rPr dirty="0" smtClean="0" sz="1400" spc="-10">
                <a:latin typeface="Andalus"/>
                <a:cs typeface="Andalus"/>
              </a:rPr>
              <a:t>c</a:t>
            </a:r>
            <a:r>
              <a:rPr dirty="0" smtClean="0" sz="1400" spc="0">
                <a:latin typeface="Andalus"/>
                <a:cs typeface="Andalus"/>
              </a:rPr>
              <a:t>out &lt;&lt;</a:t>
            </a:r>
            <a:r>
              <a:rPr dirty="0" smtClean="0" sz="1400" spc="-1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"</a:t>
            </a:r>
            <a:r>
              <a:rPr dirty="0" smtClean="0" sz="1400" spc="-20">
                <a:latin typeface="Andalus"/>
                <a:cs typeface="Andalus"/>
              </a:rPr>
              <a:t>c</a:t>
            </a:r>
            <a:r>
              <a:rPr dirty="0" smtClean="0" sz="1400" spc="0">
                <a:latin typeface="Andalus"/>
                <a:cs typeface="Andalus"/>
              </a:rPr>
              <a:t>har</a:t>
            </a:r>
            <a:r>
              <a:rPr dirty="0" smtClean="0" sz="1400" spc="-1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s</a:t>
            </a:r>
            <a:r>
              <a:rPr dirty="0" smtClean="0" sz="1400" spc="5">
                <a:latin typeface="Andalus"/>
                <a:cs typeface="Andalus"/>
              </a:rPr>
              <a:t>i</a:t>
            </a:r>
            <a:r>
              <a:rPr dirty="0" smtClean="0" sz="1400" spc="-10">
                <a:latin typeface="Andalus"/>
                <a:cs typeface="Andalus"/>
              </a:rPr>
              <a:t>z</a:t>
            </a:r>
            <a:r>
              <a:rPr dirty="0" smtClean="0" sz="1400" spc="0">
                <a:latin typeface="Andalus"/>
                <a:cs typeface="Andalus"/>
              </a:rPr>
              <a:t>e =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"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&lt;&lt;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s</a:t>
            </a:r>
            <a:r>
              <a:rPr dirty="0" smtClean="0" sz="1400" spc="5">
                <a:latin typeface="Andalus"/>
                <a:cs typeface="Andalus"/>
              </a:rPr>
              <a:t>i</a:t>
            </a:r>
            <a:r>
              <a:rPr dirty="0" smtClean="0" sz="1400" spc="-10">
                <a:latin typeface="Andalus"/>
                <a:cs typeface="Andalus"/>
              </a:rPr>
              <a:t>z</a:t>
            </a:r>
            <a:r>
              <a:rPr dirty="0" smtClean="0" sz="1400" spc="0">
                <a:latin typeface="Andalus"/>
                <a:cs typeface="Andalus"/>
              </a:rPr>
              <a:t>e</a:t>
            </a:r>
            <a:r>
              <a:rPr dirty="0" smtClean="0" sz="1400" spc="-10">
                <a:latin typeface="Andalus"/>
                <a:cs typeface="Andalus"/>
              </a:rPr>
              <a:t>o</a:t>
            </a:r>
            <a:r>
              <a:rPr dirty="0" smtClean="0" sz="1400" spc="0">
                <a:latin typeface="Andalus"/>
                <a:cs typeface="Andalus"/>
              </a:rPr>
              <a:t>f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(</a:t>
            </a:r>
            <a:r>
              <a:rPr dirty="0" smtClean="0" sz="1400" spc="-10">
                <a:latin typeface="Andalus"/>
                <a:cs typeface="Andalus"/>
              </a:rPr>
              <a:t>c</a:t>
            </a:r>
            <a:r>
              <a:rPr dirty="0" smtClean="0" sz="1400" spc="0">
                <a:latin typeface="Andalus"/>
                <a:cs typeface="Andalus"/>
              </a:rPr>
              <a:t>har)</a:t>
            </a:r>
            <a:r>
              <a:rPr dirty="0" smtClean="0" sz="1400" spc="-1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&lt;&lt;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"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byt</a:t>
            </a:r>
            <a:r>
              <a:rPr dirty="0" smtClean="0" sz="1400" spc="-5">
                <a:latin typeface="Andalus"/>
                <a:cs typeface="Andalus"/>
              </a:rPr>
              <a:t>e</a:t>
            </a:r>
            <a:r>
              <a:rPr dirty="0" smtClean="0" sz="1400" spc="10">
                <a:latin typeface="Andalus"/>
                <a:cs typeface="Andalus"/>
              </a:rPr>
              <a:t>s</a:t>
            </a:r>
            <a:r>
              <a:rPr dirty="0" smtClean="0" sz="1400" spc="0">
                <a:latin typeface="Andalus"/>
                <a:cs typeface="Andalus"/>
              </a:rPr>
              <a:t>\</a:t>
            </a:r>
            <a:r>
              <a:rPr dirty="0" smtClean="0" sz="1400" spc="-10">
                <a:latin typeface="Andalus"/>
                <a:cs typeface="Andalus"/>
              </a:rPr>
              <a:t>n</a:t>
            </a:r>
            <a:r>
              <a:rPr dirty="0" smtClean="0" sz="1400" spc="5">
                <a:latin typeface="Andalus"/>
                <a:cs typeface="Andalus"/>
              </a:rPr>
              <a:t>";</a:t>
            </a:r>
            <a:r>
              <a:rPr dirty="0" smtClean="0" sz="1400" spc="5">
                <a:latin typeface="Andalus"/>
                <a:cs typeface="Andalus"/>
              </a:rPr>
              <a:t> </a:t>
            </a:r>
            <a:r>
              <a:rPr dirty="0" smtClean="0" sz="1400" spc="-10">
                <a:latin typeface="Andalus"/>
                <a:cs typeface="Andalus"/>
              </a:rPr>
              <a:t>c</a:t>
            </a:r>
            <a:r>
              <a:rPr dirty="0" smtClean="0" sz="1400" spc="0">
                <a:latin typeface="Andalus"/>
                <a:cs typeface="Andalus"/>
              </a:rPr>
              <a:t>out &lt;&lt;</a:t>
            </a:r>
            <a:r>
              <a:rPr dirty="0" smtClean="0" sz="1400" spc="-1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"</a:t>
            </a:r>
            <a:r>
              <a:rPr dirty="0" smtClean="0" sz="1400" spc="-20">
                <a:latin typeface="Andalus"/>
                <a:cs typeface="Andalus"/>
              </a:rPr>
              <a:t>c</a:t>
            </a:r>
            <a:r>
              <a:rPr dirty="0" smtClean="0" sz="1400" spc="0">
                <a:latin typeface="Andalus"/>
                <a:cs typeface="Andalus"/>
              </a:rPr>
              <a:t>har*</a:t>
            </a:r>
            <a:r>
              <a:rPr dirty="0" smtClean="0" sz="1400" spc="-1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s</a:t>
            </a:r>
            <a:r>
              <a:rPr dirty="0" smtClean="0" sz="1400" spc="5">
                <a:latin typeface="Andalus"/>
                <a:cs typeface="Andalus"/>
              </a:rPr>
              <a:t>i</a:t>
            </a:r>
            <a:r>
              <a:rPr dirty="0" smtClean="0" sz="1400" spc="-10">
                <a:latin typeface="Andalus"/>
                <a:cs typeface="Andalus"/>
              </a:rPr>
              <a:t>z</a:t>
            </a:r>
            <a:r>
              <a:rPr dirty="0" smtClean="0" sz="1400" spc="0">
                <a:latin typeface="Andalus"/>
                <a:cs typeface="Andalus"/>
              </a:rPr>
              <a:t>e</a:t>
            </a:r>
            <a:r>
              <a:rPr dirty="0" smtClean="0" sz="1400" spc="-1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=</a:t>
            </a:r>
            <a:r>
              <a:rPr dirty="0" smtClean="0" sz="1400" spc="-1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"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&lt;&lt;</a:t>
            </a:r>
            <a:r>
              <a:rPr dirty="0" smtClean="0" sz="1400" spc="-1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s</a:t>
            </a:r>
            <a:r>
              <a:rPr dirty="0" smtClean="0" sz="1400" spc="5">
                <a:latin typeface="Andalus"/>
                <a:cs typeface="Andalus"/>
              </a:rPr>
              <a:t>i</a:t>
            </a:r>
            <a:r>
              <a:rPr dirty="0" smtClean="0" sz="1400" spc="-10">
                <a:latin typeface="Andalus"/>
                <a:cs typeface="Andalus"/>
              </a:rPr>
              <a:t>z</a:t>
            </a:r>
            <a:r>
              <a:rPr dirty="0" smtClean="0" sz="1400" spc="0">
                <a:latin typeface="Andalus"/>
                <a:cs typeface="Andalus"/>
              </a:rPr>
              <a:t>e</a:t>
            </a:r>
            <a:r>
              <a:rPr dirty="0" smtClean="0" sz="1400" spc="-20">
                <a:latin typeface="Andalus"/>
                <a:cs typeface="Andalus"/>
              </a:rPr>
              <a:t>o</a:t>
            </a:r>
            <a:r>
              <a:rPr dirty="0" smtClean="0" sz="1400" spc="0">
                <a:latin typeface="Andalus"/>
                <a:cs typeface="Andalus"/>
              </a:rPr>
              <a:t>f</a:t>
            </a:r>
            <a:r>
              <a:rPr dirty="0" smtClean="0" sz="1400" spc="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(</a:t>
            </a:r>
            <a:r>
              <a:rPr dirty="0" smtClean="0" sz="1400" spc="-10">
                <a:latin typeface="Andalus"/>
                <a:cs typeface="Andalus"/>
              </a:rPr>
              <a:t>c</a:t>
            </a:r>
            <a:r>
              <a:rPr dirty="0" smtClean="0" sz="1400" spc="0">
                <a:latin typeface="Andalus"/>
                <a:cs typeface="Andalus"/>
              </a:rPr>
              <a:t>ha</a:t>
            </a:r>
            <a:r>
              <a:rPr dirty="0" smtClean="0" sz="1400" spc="-15">
                <a:latin typeface="Andalus"/>
                <a:cs typeface="Andalus"/>
              </a:rPr>
              <a:t>r</a:t>
            </a:r>
            <a:r>
              <a:rPr dirty="0" smtClean="0" sz="1400" spc="0">
                <a:latin typeface="Andalus"/>
                <a:cs typeface="Andalus"/>
              </a:rPr>
              <a:t>*) </a:t>
            </a:r>
            <a:r>
              <a:rPr dirty="0" smtClean="0" sz="1400" spc="-10">
                <a:latin typeface="Andalus"/>
                <a:cs typeface="Andalus"/>
              </a:rPr>
              <a:t>&lt;</a:t>
            </a:r>
            <a:r>
              <a:rPr dirty="0" smtClean="0" sz="1400" spc="0">
                <a:latin typeface="Andalus"/>
                <a:cs typeface="Andalus"/>
              </a:rPr>
              <a:t>&lt;</a:t>
            </a:r>
            <a:r>
              <a:rPr dirty="0" smtClean="0" sz="1400" spc="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"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-10">
                <a:latin typeface="Andalus"/>
                <a:cs typeface="Andalus"/>
              </a:rPr>
              <a:t>b</a:t>
            </a:r>
            <a:r>
              <a:rPr dirty="0" smtClean="0" sz="1400" spc="0">
                <a:latin typeface="Andalus"/>
                <a:cs typeface="Andalus"/>
              </a:rPr>
              <a:t>yte</a:t>
            </a:r>
            <a:r>
              <a:rPr dirty="0" smtClean="0" sz="1400" spc="20">
                <a:latin typeface="Andalus"/>
                <a:cs typeface="Andalus"/>
              </a:rPr>
              <a:t>s</a:t>
            </a:r>
            <a:r>
              <a:rPr dirty="0" smtClean="0" sz="1400" spc="-10">
                <a:latin typeface="Andalus"/>
                <a:cs typeface="Andalus"/>
              </a:rPr>
              <a:t>\</a:t>
            </a:r>
            <a:r>
              <a:rPr dirty="0" smtClean="0" sz="1400" spc="-10">
                <a:latin typeface="Andalus"/>
                <a:cs typeface="Andalus"/>
              </a:rPr>
              <a:t>n</a:t>
            </a:r>
            <a:r>
              <a:rPr dirty="0" smtClean="0" sz="1400" spc="0">
                <a:latin typeface="Andalus"/>
                <a:cs typeface="Andalus"/>
              </a:rPr>
              <a:t>";</a:t>
            </a:r>
            <a:endParaRPr sz="1400">
              <a:latin typeface="Andalus"/>
              <a:cs typeface="Andalus"/>
            </a:endParaRPr>
          </a:p>
          <a:p>
            <a:pPr marL="12700" marR="2736215">
              <a:lnSpc>
                <a:spcPct val="127099"/>
              </a:lnSpc>
            </a:pPr>
            <a:r>
              <a:rPr dirty="0" smtClean="0" sz="1400" spc="-10">
                <a:latin typeface="Andalus"/>
                <a:cs typeface="Andalus"/>
              </a:rPr>
              <a:t>c</a:t>
            </a:r>
            <a:r>
              <a:rPr dirty="0" smtClean="0" sz="1400" spc="0">
                <a:latin typeface="Andalus"/>
                <a:cs typeface="Andalus"/>
              </a:rPr>
              <a:t>out &lt;&lt;</a:t>
            </a:r>
            <a:r>
              <a:rPr dirty="0" smtClean="0" sz="1400" spc="-10">
                <a:latin typeface="Andalus"/>
                <a:cs typeface="Andalus"/>
              </a:rPr>
              <a:t> </a:t>
            </a:r>
            <a:r>
              <a:rPr dirty="0" smtClean="0" sz="1400" spc="-10">
                <a:latin typeface="Andalus"/>
                <a:cs typeface="Andalus"/>
              </a:rPr>
              <a:t>"</a:t>
            </a:r>
            <a:r>
              <a:rPr dirty="0" smtClean="0" sz="1400" spc="0">
                <a:latin typeface="Andalus"/>
                <a:cs typeface="Andalus"/>
              </a:rPr>
              <a:t>s</a:t>
            </a:r>
            <a:r>
              <a:rPr dirty="0" smtClean="0" sz="1400" spc="5">
                <a:latin typeface="Andalus"/>
                <a:cs typeface="Andalus"/>
              </a:rPr>
              <a:t>h</a:t>
            </a:r>
            <a:r>
              <a:rPr dirty="0" smtClean="0" sz="1400" spc="0">
                <a:latin typeface="Andalus"/>
                <a:cs typeface="Andalus"/>
              </a:rPr>
              <a:t>o</a:t>
            </a:r>
            <a:r>
              <a:rPr dirty="0" smtClean="0" sz="1400" spc="-10">
                <a:latin typeface="Andalus"/>
                <a:cs typeface="Andalus"/>
              </a:rPr>
              <a:t>r</a:t>
            </a:r>
            <a:r>
              <a:rPr dirty="0" smtClean="0" sz="1400" spc="0">
                <a:latin typeface="Andalus"/>
                <a:cs typeface="Andalus"/>
              </a:rPr>
              <a:t>t</a:t>
            </a:r>
            <a:r>
              <a:rPr dirty="0" smtClean="0" sz="1400" spc="-1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s</a:t>
            </a:r>
            <a:r>
              <a:rPr dirty="0" smtClean="0" sz="1400" spc="5">
                <a:latin typeface="Andalus"/>
                <a:cs typeface="Andalus"/>
              </a:rPr>
              <a:t>i</a:t>
            </a:r>
            <a:r>
              <a:rPr dirty="0" smtClean="0" sz="1400" spc="-10">
                <a:latin typeface="Andalus"/>
                <a:cs typeface="Andalus"/>
              </a:rPr>
              <a:t>z</a:t>
            </a:r>
            <a:r>
              <a:rPr dirty="0" smtClean="0" sz="1400" spc="0">
                <a:latin typeface="Andalus"/>
                <a:cs typeface="Andalus"/>
              </a:rPr>
              <a:t>e</a:t>
            </a:r>
            <a:r>
              <a:rPr dirty="0" smtClean="0" sz="1400" spc="-1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=</a:t>
            </a:r>
            <a:r>
              <a:rPr dirty="0" smtClean="0" sz="1400" spc="-1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"</a:t>
            </a:r>
            <a:r>
              <a:rPr dirty="0" smtClean="0" sz="1400" spc="10">
                <a:latin typeface="Andalus"/>
                <a:cs typeface="Andalus"/>
              </a:rPr>
              <a:t> </a:t>
            </a:r>
            <a:r>
              <a:rPr dirty="0" smtClean="0" sz="1400" spc="-15">
                <a:latin typeface="Andalus"/>
                <a:cs typeface="Andalus"/>
              </a:rPr>
              <a:t>&lt;</a:t>
            </a:r>
            <a:r>
              <a:rPr dirty="0" smtClean="0" sz="1400" spc="0">
                <a:latin typeface="Andalus"/>
                <a:cs typeface="Andalus"/>
              </a:rPr>
              <a:t>&lt;</a:t>
            </a:r>
            <a:r>
              <a:rPr dirty="0" smtClean="0" sz="1400" spc="5">
                <a:latin typeface="Andalus"/>
                <a:cs typeface="Andalus"/>
              </a:rPr>
              <a:t> </a:t>
            </a:r>
            <a:r>
              <a:rPr dirty="0" smtClean="0" sz="1400" spc="-10">
                <a:latin typeface="Andalus"/>
                <a:cs typeface="Andalus"/>
              </a:rPr>
              <a:t>s</a:t>
            </a:r>
            <a:r>
              <a:rPr dirty="0" smtClean="0" sz="1400" spc="0">
                <a:latin typeface="Andalus"/>
                <a:cs typeface="Andalus"/>
              </a:rPr>
              <a:t>iz</a:t>
            </a:r>
            <a:r>
              <a:rPr dirty="0" smtClean="0" sz="1400" spc="-5">
                <a:latin typeface="Andalus"/>
                <a:cs typeface="Andalus"/>
              </a:rPr>
              <a:t>e</a:t>
            </a:r>
            <a:r>
              <a:rPr dirty="0" smtClean="0" sz="1400" spc="0">
                <a:latin typeface="Andalus"/>
                <a:cs typeface="Andalus"/>
              </a:rPr>
              <a:t>of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(sho</a:t>
            </a:r>
            <a:r>
              <a:rPr dirty="0" smtClean="0" sz="1400" spc="-10">
                <a:latin typeface="Andalus"/>
                <a:cs typeface="Andalus"/>
              </a:rPr>
              <a:t>r</a:t>
            </a:r>
            <a:r>
              <a:rPr dirty="0" smtClean="0" sz="1400" spc="0">
                <a:latin typeface="Andalus"/>
                <a:cs typeface="Andalus"/>
              </a:rPr>
              <a:t>t) </a:t>
            </a:r>
            <a:r>
              <a:rPr dirty="0" smtClean="0" sz="1400" spc="-15">
                <a:latin typeface="Andalus"/>
                <a:cs typeface="Andalus"/>
              </a:rPr>
              <a:t>&lt;</a:t>
            </a:r>
            <a:r>
              <a:rPr dirty="0" smtClean="0" sz="1400" spc="0">
                <a:latin typeface="Andalus"/>
                <a:cs typeface="Andalus"/>
              </a:rPr>
              <a:t>&lt;</a:t>
            </a:r>
            <a:r>
              <a:rPr dirty="0" smtClean="0" sz="1400" spc="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"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-10">
                <a:latin typeface="Andalus"/>
                <a:cs typeface="Andalus"/>
              </a:rPr>
              <a:t>b</a:t>
            </a:r>
            <a:r>
              <a:rPr dirty="0" smtClean="0" sz="1400" spc="0">
                <a:latin typeface="Andalus"/>
                <a:cs typeface="Andalus"/>
              </a:rPr>
              <a:t>yte</a:t>
            </a:r>
            <a:r>
              <a:rPr dirty="0" smtClean="0" sz="1400" spc="20">
                <a:latin typeface="Andalus"/>
                <a:cs typeface="Andalus"/>
              </a:rPr>
              <a:t>s</a:t>
            </a:r>
            <a:r>
              <a:rPr dirty="0" smtClean="0" sz="1400" spc="-10">
                <a:latin typeface="Andalus"/>
                <a:cs typeface="Andalus"/>
              </a:rPr>
              <a:t>\</a:t>
            </a:r>
            <a:r>
              <a:rPr dirty="0" smtClean="0" sz="1400" spc="-10">
                <a:latin typeface="Andalus"/>
                <a:cs typeface="Andalus"/>
              </a:rPr>
              <a:t>n</a:t>
            </a:r>
            <a:r>
              <a:rPr dirty="0" smtClean="0" sz="1400" spc="0">
                <a:latin typeface="Andalus"/>
                <a:cs typeface="Andalus"/>
              </a:rPr>
              <a:t>";</a:t>
            </a:r>
            <a:r>
              <a:rPr dirty="0" smtClean="0" sz="1400" spc="0">
                <a:latin typeface="Andalus"/>
                <a:cs typeface="Andalus"/>
              </a:rPr>
              <a:t> </a:t>
            </a:r>
            <a:r>
              <a:rPr dirty="0" smtClean="0" sz="1400" spc="-10">
                <a:latin typeface="Andalus"/>
                <a:cs typeface="Andalus"/>
              </a:rPr>
              <a:t>c</a:t>
            </a:r>
            <a:r>
              <a:rPr dirty="0" smtClean="0" sz="1400" spc="0">
                <a:latin typeface="Andalus"/>
                <a:cs typeface="Andalus"/>
              </a:rPr>
              <a:t>out &lt;&lt;</a:t>
            </a:r>
            <a:r>
              <a:rPr dirty="0" smtClean="0" sz="1400" spc="-10">
                <a:latin typeface="Andalus"/>
                <a:cs typeface="Andalus"/>
              </a:rPr>
              <a:t> </a:t>
            </a:r>
            <a:r>
              <a:rPr dirty="0" smtClean="0" sz="1400" spc="-10">
                <a:latin typeface="Andalus"/>
                <a:cs typeface="Andalus"/>
              </a:rPr>
              <a:t>"</a:t>
            </a:r>
            <a:r>
              <a:rPr dirty="0" smtClean="0" sz="1400" spc="0">
                <a:latin typeface="Andalus"/>
                <a:cs typeface="Andalus"/>
              </a:rPr>
              <a:t>i</a:t>
            </a:r>
            <a:r>
              <a:rPr dirty="0" smtClean="0" sz="1400" spc="5">
                <a:latin typeface="Andalus"/>
                <a:cs typeface="Andalus"/>
              </a:rPr>
              <a:t>n</a:t>
            </a:r>
            <a:r>
              <a:rPr dirty="0" smtClean="0" sz="1400" spc="0">
                <a:latin typeface="Andalus"/>
                <a:cs typeface="Andalus"/>
              </a:rPr>
              <a:t>t</a:t>
            </a:r>
            <a:r>
              <a:rPr dirty="0" smtClean="0" sz="1400" spc="-1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s</a:t>
            </a:r>
            <a:r>
              <a:rPr dirty="0" smtClean="0" sz="1400" spc="5">
                <a:latin typeface="Andalus"/>
                <a:cs typeface="Andalus"/>
              </a:rPr>
              <a:t>i</a:t>
            </a:r>
            <a:r>
              <a:rPr dirty="0" smtClean="0" sz="1400" spc="-10">
                <a:latin typeface="Andalus"/>
                <a:cs typeface="Andalus"/>
              </a:rPr>
              <a:t>z</a:t>
            </a:r>
            <a:r>
              <a:rPr dirty="0" smtClean="0" sz="1400" spc="0">
                <a:latin typeface="Andalus"/>
                <a:cs typeface="Andalus"/>
              </a:rPr>
              <a:t>e</a:t>
            </a:r>
            <a:r>
              <a:rPr dirty="0" smtClean="0" sz="1400" spc="-1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=</a:t>
            </a:r>
            <a:r>
              <a:rPr dirty="0" smtClean="0" sz="1400" spc="-1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"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&lt;&lt;</a:t>
            </a:r>
            <a:r>
              <a:rPr dirty="0" smtClean="0" sz="1400" spc="5">
                <a:latin typeface="Andalus"/>
                <a:cs typeface="Andalus"/>
              </a:rPr>
              <a:t> </a:t>
            </a:r>
            <a:r>
              <a:rPr dirty="0" smtClean="0" sz="1400" spc="-10">
                <a:latin typeface="Andalus"/>
                <a:cs typeface="Andalus"/>
              </a:rPr>
              <a:t>s</a:t>
            </a:r>
            <a:r>
              <a:rPr dirty="0" smtClean="0" sz="1400" spc="0">
                <a:latin typeface="Andalus"/>
                <a:cs typeface="Andalus"/>
              </a:rPr>
              <a:t>iz</a:t>
            </a:r>
            <a:r>
              <a:rPr dirty="0" smtClean="0" sz="1400" spc="-5">
                <a:latin typeface="Andalus"/>
                <a:cs typeface="Andalus"/>
              </a:rPr>
              <a:t>e</a:t>
            </a:r>
            <a:r>
              <a:rPr dirty="0" smtClean="0" sz="1400" spc="0">
                <a:latin typeface="Andalus"/>
                <a:cs typeface="Andalus"/>
              </a:rPr>
              <a:t>of</a:t>
            </a:r>
            <a:r>
              <a:rPr dirty="0" smtClean="0" sz="1400" spc="5">
                <a:latin typeface="Andalus"/>
                <a:cs typeface="Andalus"/>
              </a:rPr>
              <a:t> </a:t>
            </a:r>
            <a:r>
              <a:rPr dirty="0" smtClean="0" sz="1400" spc="-20">
                <a:latin typeface="Andalus"/>
                <a:cs typeface="Andalus"/>
              </a:rPr>
              <a:t>(</a:t>
            </a:r>
            <a:r>
              <a:rPr dirty="0" smtClean="0" sz="1400" spc="0">
                <a:latin typeface="Andalus"/>
                <a:cs typeface="Andalus"/>
              </a:rPr>
              <a:t>i</a:t>
            </a:r>
            <a:r>
              <a:rPr dirty="0" smtClean="0" sz="1400" spc="5">
                <a:latin typeface="Andalus"/>
                <a:cs typeface="Andalus"/>
              </a:rPr>
              <a:t>n</a:t>
            </a:r>
            <a:r>
              <a:rPr dirty="0" smtClean="0" sz="1400" spc="0">
                <a:latin typeface="Andalus"/>
                <a:cs typeface="Andalus"/>
              </a:rPr>
              <a:t>t)</a:t>
            </a:r>
            <a:r>
              <a:rPr dirty="0" smtClean="0" sz="1400" spc="-1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&lt;&lt;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"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-10">
                <a:latin typeface="Andalus"/>
                <a:cs typeface="Andalus"/>
              </a:rPr>
              <a:t>b</a:t>
            </a:r>
            <a:r>
              <a:rPr dirty="0" smtClean="0" sz="1400" spc="0">
                <a:latin typeface="Andalus"/>
                <a:cs typeface="Andalus"/>
              </a:rPr>
              <a:t>yte</a:t>
            </a:r>
            <a:r>
              <a:rPr dirty="0" smtClean="0" sz="1400" spc="20">
                <a:latin typeface="Andalus"/>
                <a:cs typeface="Andalus"/>
              </a:rPr>
              <a:t>s</a:t>
            </a:r>
            <a:r>
              <a:rPr dirty="0" smtClean="0" sz="1400" spc="-10">
                <a:latin typeface="Andalus"/>
                <a:cs typeface="Andalus"/>
              </a:rPr>
              <a:t>\</a:t>
            </a:r>
            <a:r>
              <a:rPr dirty="0" smtClean="0" sz="1400" spc="5">
                <a:latin typeface="Andalus"/>
                <a:cs typeface="Andalus"/>
              </a:rPr>
              <a:t>n";</a:t>
            </a:r>
            <a:r>
              <a:rPr dirty="0" smtClean="0" sz="1400" spc="5">
                <a:latin typeface="Andalus"/>
                <a:cs typeface="Andalus"/>
              </a:rPr>
              <a:t> </a:t>
            </a:r>
            <a:r>
              <a:rPr dirty="0" smtClean="0" sz="1400" spc="5">
                <a:latin typeface="Andalus"/>
                <a:cs typeface="Andalus"/>
              </a:rPr>
              <a:t> </a:t>
            </a:r>
            <a:r>
              <a:rPr dirty="0" smtClean="0" sz="1400" spc="-10">
                <a:latin typeface="Andalus"/>
                <a:cs typeface="Andalus"/>
              </a:rPr>
              <a:t>c</a:t>
            </a:r>
            <a:r>
              <a:rPr dirty="0" smtClean="0" sz="1400" spc="0">
                <a:latin typeface="Andalus"/>
                <a:cs typeface="Andalus"/>
              </a:rPr>
              <a:t>out &lt;&lt;</a:t>
            </a:r>
            <a:r>
              <a:rPr dirty="0" smtClean="0" sz="1400" spc="-10">
                <a:latin typeface="Andalus"/>
                <a:cs typeface="Andalus"/>
              </a:rPr>
              <a:t> </a:t>
            </a:r>
            <a:r>
              <a:rPr dirty="0" smtClean="0" sz="1400" spc="-10">
                <a:latin typeface="Andalus"/>
                <a:cs typeface="Andalus"/>
              </a:rPr>
              <a:t>"</a:t>
            </a:r>
            <a:r>
              <a:rPr dirty="0" smtClean="0" sz="1400" spc="0">
                <a:latin typeface="Andalus"/>
                <a:cs typeface="Andalus"/>
              </a:rPr>
              <a:t>lo</a:t>
            </a:r>
            <a:r>
              <a:rPr dirty="0" smtClean="0" sz="1400" spc="-10">
                <a:latin typeface="Andalus"/>
                <a:cs typeface="Andalus"/>
              </a:rPr>
              <a:t>n</a:t>
            </a:r>
            <a:r>
              <a:rPr dirty="0" smtClean="0" sz="1400" spc="0">
                <a:latin typeface="Andalus"/>
                <a:cs typeface="Andalus"/>
              </a:rPr>
              <a:t>g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s</a:t>
            </a:r>
            <a:r>
              <a:rPr dirty="0" smtClean="0" sz="1400" spc="5">
                <a:latin typeface="Andalus"/>
                <a:cs typeface="Andalus"/>
              </a:rPr>
              <a:t>i</a:t>
            </a:r>
            <a:r>
              <a:rPr dirty="0" smtClean="0" sz="1400" spc="-10">
                <a:latin typeface="Andalus"/>
                <a:cs typeface="Andalus"/>
              </a:rPr>
              <a:t>z</a:t>
            </a:r>
            <a:r>
              <a:rPr dirty="0" smtClean="0" sz="1400" spc="0">
                <a:latin typeface="Andalus"/>
                <a:cs typeface="Andalus"/>
              </a:rPr>
              <a:t>e =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"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&lt;&lt;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s</a:t>
            </a:r>
            <a:r>
              <a:rPr dirty="0" smtClean="0" sz="1400" spc="5">
                <a:latin typeface="Andalus"/>
                <a:cs typeface="Andalus"/>
              </a:rPr>
              <a:t>i</a:t>
            </a:r>
            <a:r>
              <a:rPr dirty="0" smtClean="0" sz="1400" spc="-10">
                <a:latin typeface="Andalus"/>
                <a:cs typeface="Andalus"/>
              </a:rPr>
              <a:t>z</a:t>
            </a:r>
            <a:r>
              <a:rPr dirty="0" smtClean="0" sz="1400" spc="0">
                <a:latin typeface="Andalus"/>
                <a:cs typeface="Andalus"/>
              </a:rPr>
              <a:t>e</a:t>
            </a:r>
            <a:r>
              <a:rPr dirty="0" smtClean="0" sz="1400" spc="-10">
                <a:latin typeface="Andalus"/>
                <a:cs typeface="Andalus"/>
              </a:rPr>
              <a:t>o</a:t>
            </a:r>
            <a:r>
              <a:rPr dirty="0" smtClean="0" sz="1400" spc="0">
                <a:latin typeface="Andalus"/>
                <a:cs typeface="Andalus"/>
              </a:rPr>
              <a:t>f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(l</a:t>
            </a:r>
            <a:r>
              <a:rPr dirty="0" smtClean="0" sz="1400" spc="-20">
                <a:latin typeface="Andalus"/>
                <a:cs typeface="Andalus"/>
              </a:rPr>
              <a:t>o</a:t>
            </a:r>
            <a:r>
              <a:rPr dirty="0" smtClean="0" sz="1400" spc="0">
                <a:latin typeface="Andalus"/>
                <a:cs typeface="Andalus"/>
              </a:rPr>
              <a:t>ng)</a:t>
            </a:r>
            <a:r>
              <a:rPr dirty="0" smtClean="0" sz="1400" spc="-1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&lt;&lt;</a:t>
            </a:r>
            <a:r>
              <a:rPr dirty="0" smtClean="0" sz="1400" spc="-2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"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byt</a:t>
            </a:r>
            <a:r>
              <a:rPr dirty="0" smtClean="0" sz="1400" spc="-5">
                <a:latin typeface="Andalus"/>
                <a:cs typeface="Andalus"/>
              </a:rPr>
              <a:t>e</a:t>
            </a:r>
            <a:r>
              <a:rPr dirty="0" smtClean="0" sz="1400" spc="15">
                <a:latin typeface="Andalus"/>
                <a:cs typeface="Andalus"/>
              </a:rPr>
              <a:t>s</a:t>
            </a:r>
            <a:r>
              <a:rPr dirty="0" smtClean="0" sz="1400" spc="0">
                <a:latin typeface="Andalus"/>
                <a:cs typeface="Andalus"/>
              </a:rPr>
              <a:t>\</a:t>
            </a:r>
            <a:r>
              <a:rPr dirty="0" smtClean="0" sz="1400" spc="-10">
                <a:latin typeface="Andalus"/>
                <a:cs typeface="Andalus"/>
              </a:rPr>
              <a:t>n</a:t>
            </a:r>
            <a:r>
              <a:rPr dirty="0" smtClean="0" sz="1400" spc="0">
                <a:latin typeface="Andalus"/>
                <a:cs typeface="Andalus"/>
              </a:rPr>
              <a:t>";</a:t>
            </a:r>
            <a:r>
              <a:rPr dirty="0" smtClean="0" sz="1400" spc="0">
                <a:latin typeface="Andalus"/>
                <a:cs typeface="Andalus"/>
              </a:rPr>
              <a:t> </a:t>
            </a:r>
            <a:r>
              <a:rPr dirty="0" smtClean="0" sz="1400" spc="-10">
                <a:latin typeface="Andalus"/>
                <a:cs typeface="Andalus"/>
              </a:rPr>
              <a:t>c</a:t>
            </a:r>
            <a:r>
              <a:rPr dirty="0" smtClean="0" sz="1400" spc="0">
                <a:latin typeface="Andalus"/>
                <a:cs typeface="Andalus"/>
              </a:rPr>
              <a:t>out &lt;&lt;</a:t>
            </a:r>
            <a:r>
              <a:rPr dirty="0" smtClean="0" sz="1400" spc="-10">
                <a:latin typeface="Andalus"/>
                <a:cs typeface="Andalus"/>
              </a:rPr>
              <a:t> </a:t>
            </a:r>
            <a:r>
              <a:rPr dirty="0" smtClean="0" sz="1400" spc="-10">
                <a:latin typeface="Andalus"/>
                <a:cs typeface="Andalus"/>
              </a:rPr>
              <a:t>"</a:t>
            </a:r>
            <a:r>
              <a:rPr dirty="0" smtClean="0" sz="1400" spc="0">
                <a:latin typeface="Andalus"/>
                <a:cs typeface="Andalus"/>
              </a:rPr>
              <a:t>float</a:t>
            </a:r>
            <a:r>
              <a:rPr dirty="0" smtClean="0" sz="1400" spc="-10">
                <a:latin typeface="Andalus"/>
                <a:cs typeface="Andalus"/>
              </a:rPr>
              <a:t> </a:t>
            </a:r>
            <a:r>
              <a:rPr dirty="0" smtClean="0" sz="1400" spc="-10">
                <a:latin typeface="Andalus"/>
                <a:cs typeface="Andalus"/>
              </a:rPr>
              <a:t>s</a:t>
            </a:r>
            <a:r>
              <a:rPr dirty="0" smtClean="0" sz="1400" spc="0">
                <a:latin typeface="Andalus"/>
                <a:cs typeface="Andalus"/>
              </a:rPr>
              <a:t>ize =</a:t>
            </a:r>
            <a:r>
              <a:rPr dirty="0" smtClean="0" sz="1400" spc="-1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"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&lt;&lt;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s</a:t>
            </a:r>
            <a:r>
              <a:rPr dirty="0" smtClean="0" sz="1400" spc="5">
                <a:latin typeface="Andalus"/>
                <a:cs typeface="Andalus"/>
              </a:rPr>
              <a:t>i</a:t>
            </a:r>
            <a:r>
              <a:rPr dirty="0" smtClean="0" sz="1400" spc="-10">
                <a:latin typeface="Andalus"/>
                <a:cs typeface="Andalus"/>
              </a:rPr>
              <a:t>z</a:t>
            </a:r>
            <a:r>
              <a:rPr dirty="0" smtClean="0" sz="1400" spc="10">
                <a:latin typeface="Andalus"/>
                <a:cs typeface="Andalus"/>
              </a:rPr>
              <a:t>e</a:t>
            </a:r>
            <a:r>
              <a:rPr dirty="0" smtClean="0" sz="1400" spc="0">
                <a:latin typeface="Andalus"/>
                <a:cs typeface="Andalus"/>
              </a:rPr>
              <a:t>of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(</a:t>
            </a:r>
            <a:r>
              <a:rPr dirty="0" smtClean="0" sz="1400" spc="-15">
                <a:latin typeface="Andalus"/>
                <a:cs typeface="Andalus"/>
              </a:rPr>
              <a:t>f</a:t>
            </a:r>
            <a:r>
              <a:rPr dirty="0" smtClean="0" sz="1400" spc="0">
                <a:latin typeface="Andalus"/>
                <a:cs typeface="Andalus"/>
              </a:rPr>
              <a:t>loat) </a:t>
            </a:r>
            <a:r>
              <a:rPr dirty="0" smtClean="0" sz="1400" spc="-15">
                <a:latin typeface="Andalus"/>
                <a:cs typeface="Andalus"/>
              </a:rPr>
              <a:t>&lt;</a:t>
            </a:r>
            <a:r>
              <a:rPr dirty="0" smtClean="0" sz="1400" spc="0">
                <a:latin typeface="Andalus"/>
                <a:cs typeface="Andalus"/>
              </a:rPr>
              <a:t>&lt;</a:t>
            </a:r>
            <a:r>
              <a:rPr dirty="0" smtClean="0" sz="1400" spc="-1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"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byt</a:t>
            </a:r>
            <a:r>
              <a:rPr dirty="0" smtClean="0" sz="1400" spc="-5">
                <a:latin typeface="Andalus"/>
                <a:cs typeface="Andalus"/>
              </a:rPr>
              <a:t>e</a:t>
            </a:r>
            <a:r>
              <a:rPr dirty="0" smtClean="0" sz="1400" spc="-5">
                <a:latin typeface="Andalus"/>
                <a:cs typeface="Andalus"/>
              </a:rPr>
              <a:t>s</a:t>
            </a:r>
            <a:r>
              <a:rPr dirty="0" smtClean="0" sz="1400" spc="0">
                <a:latin typeface="Andalus"/>
                <a:cs typeface="Andalus"/>
              </a:rPr>
              <a:t>\</a:t>
            </a:r>
            <a:r>
              <a:rPr dirty="0" smtClean="0" sz="1400" spc="-10">
                <a:latin typeface="Andalus"/>
                <a:cs typeface="Andalus"/>
              </a:rPr>
              <a:t>n</a:t>
            </a:r>
            <a:r>
              <a:rPr dirty="0" smtClean="0" sz="1400" spc="0">
                <a:latin typeface="Andalus"/>
                <a:cs typeface="Andalus"/>
              </a:rPr>
              <a:t>";</a:t>
            </a:r>
            <a:endParaRPr sz="1400">
              <a:latin typeface="Andalus"/>
              <a:cs typeface="Andalus"/>
            </a:endParaRPr>
          </a:p>
          <a:p>
            <a:pPr marL="12700" marR="2534920">
              <a:lnSpc>
                <a:spcPct val="127099"/>
              </a:lnSpc>
            </a:pPr>
            <a:r>
              <a:rPr dirty="0" smtClean="0" sz="1400" spc="-10">
                <a:latin typeface="Andalus"/>
                <a:cs typeface="Andalus"/>
              </a:rPr>
              <a:t>c</a:t>
            </a:r>
            <a:r>
              <a:rPr dirty="0" smtClean="0" sz="1400" spc="0">
                <a:latin typeface="Andalus"/>
                <a:cs typeface="Andalus"/>
              </a:rPr>
              <a:t>out &lt;&lt;</a:t>
            </a:r>
            <a:r>
              <a:rPr dirty="0" smtClean="0" sz="1400" spc="-1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"d</a:t>
            </a:r>
            <a:r>
              <a:rPr dirty="0" smtClean="0" sz="1400" spc="-15">
                <a:latin typeface="Andalus"/>
                <a:cs typeface="Andalus"/>
              </a:rPr>
              <a:t>o</a:t>
            </a:r>
            <a:r>
              <a:rPr dirty="0" smtClean="0" sz="1400" spc="0">
                <a:latin typeface="Andalus"/>
                <a:cs typeface="Andalus"/>
              </a:rPr>
              <a:t>u</a:t>
            </a:r>
            <a:r>
              <a:rPr dirty="0" smtClean="0" sz="1400" spc="-10">
                <a:latin typeface="Andalus"/>
                <a:cs typeface="Andalus"/>
              </a:rPr>
              <a:t>b</a:t>
            </a:r>
            <a:r>
              <a:rPr dirty="0" smtClean="0" sz="1400" spc="0">
                <a:latin typeface="Andalus"/>
                <a:cs typeface="Andalus"/>
              </a:rPr>
              <a:t>le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s</a:t>
            </a:r>
            <a:r>
              <a:rPr dirty="0" smtClean="0" sz="1400" spc="5">
                <a:latin typeface="Andalus"/>
                <a:cs typeface="Andalus"/>
              </a:rPr>
              <a:t>i</a:t>
            </a:r>
            <a:r>
              <a:rPr dirty="0" smtClean="0" sz="1400" spc="-10">
                <a:latin typeface="Andalus"/>
                <a:cs typeface="Andalus"/>
              </a:rPr>
              <a:t>z</a:t>
            </a:r>
            <a:r>
              <a:rPr dirty="0" smtClean="0" sz="1400" spc="0">
                <a:latin typeface="Andalus"/>
                <a:cs typeface="Andalus"/>
              </a:rPr>
              <a:t>e</a:t>
            </a:r>
            <a:r>
              <a:rPr dirty="0" smtClean="0" sz="1400" spc="-1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= "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&lt;&lt;</a:t>
            </a:r>
            <a:r>
              <a:rPr dirty="0" smtClean="0" sz="1400" spc="-1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s</a:t>
            </a:r>
            <a:r>
              <a:rPr dirty="0" smtClean="0" sz="1400" spc="5">
                <a:latin typeface="Andalus"/>
                <a:cs typeface="Andalus"/>
              </a:rPr>
              <a:t>i</a:t>
            </a:r>
            <a:r>
              <a:rPr dirty="0" smtClean="0" sz="1400" spc="-10">
                <a:latin typeface="Andalus"/>
                <a:cs typeface="Andalus"/>
              </a:rPr>
              <a:t>z</a:t>
            </a:r>
            <a:r>
              <a:rPr dirty="0" smtClean="0" sz="1400" spc="0">
                <a:latin typeface="Andalus"/>
                <a:cs typeface="Andalus"/>
              </a:rPr>
              <a:t>e</a:t>
            </a:r>
            <a:r>
              <a:rPr dirty="0" smtClean="0" sz="1400" spc="-20">
                <a:latin typeface="Andalus"/>
                <a:cs typeface="Andalus"/>
              </a:rPr>
              <a:t>o</a:t>
            </a:r>
            <a:r>
              <a:rPr dirty="0" smtClean="0" sz="1400" spc="0">
                <a:latin typeface="Andalus"/>
                <a:cs typeface="Andalus"/>
              </a:rPr>
              <a:t>f</a:t>
            </a:r>
            <a:r>
              <a:rPr dirty="0" smtClean="0" sz="1400" spc="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(d</a:t>
            </a:r>
            <a:r>
              <a:rPr dirty="0" smtClean="0" sz="1400" spc="-20">
                <a:latin typeface="Andalus"/>
                <a:cs typeface="Andalus"/>
              </a:rPr>
              <a:t>o</a:t>
            </a:r>
            <a:r>
              <a:rPr dirty="0" smtClean="0" sz="1400" spc="0">
                <a:latin typeface="Andalus"/>
                <a:cs typeface="Andalus"/>
              </a:rPr>
              <a:t>ub</a:t>
            </a:r>
            <a:r>
              <a:rPr dirty="0" smtClean="0" sz="1400" spc="5">
                <a:latin typeface="Andalus"/>
                <a:cs typeface="Andalus"/>
              </a:rPr>
              <a:t>l</a:t>
            </a:r>
            <a:r>
              <a:rPr dirty="0" smtClean="0" sz="1400" spc="-15">
                <a:latin typeface="Andalus"/>
                <a:cs typeface="Andalus"/>
              </a:rPr>
              <a:t>e</a:t>
            </a:r>
            <a:r>
              <a:rPr dirty="0" smtClean="0" sz="1400" spc="0">
                <a:latin typeface="Andalus"/>
                <a:cs typeface="Andalus"/>
              </a:rPr>
              <a:t>) &lt;&lt;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"</a:t>
            </a:r>
            <a:r>
              <a:rPr dirty="0" smtClean="0" sz="1400" spc="-10">
                <a:latin typeface="Andalus"/>
                <a:cs typeface="Andalus"/>
              </a:rPr>
              <a:t>b</a:t>
            </a:r>
            <a:r>
              <a:rPr dirty="0" smtClean="0" sz="1400" spc="0">
                <a:latin typeface="Andalus"/>
                <a:cs typeface="Andalus"/>
              </a:rPr>
              <a:t>yte</a:t>
            </a:r>
            <a:r>
              <a:rPr dirty="0" smtClean="0" sz="1400" spc="25">
                <a:latin typeface="Andalus"/>
                <a:cs typeface="Andalus"/>
              </a:rPr>
              <a:t>s</a:t>
            </a:r>
            <a:r>
              <a:rPr dirty="0" smtClean="0" sz="1400" spc="-10">
                <a:latin typeface="Andalus"/>
                <a:cs typeface="Andalus"/>
              </a:rPr>
              <a:t>\</a:t>
            </a:r>
            <a:r>
              <a:rPr dirty="0" smtClean="0" sz="1400" spc="-10">
                <a:latin typeface="Andalus"/>
                <a:cs typeface="Andalus"/>
              </a:rPr>
              <a:t>n</a:t>
            </a:r>
            <a:r>
              <a:rPr dirty="0" smtClean="0" sz="1400" spc="0">
                <a:latin typeface="Andalus"/>
                <a:cs typeface="Andalus"/>
              </a:rPr>
              <a:t>";</a:t>
            </a:r>
            <a:r>
              <a:rPr dirty="0" smtClean="0" sz="1400" spc="0">
                <a:latin typeface="Andalus"/>
                <a:cs typeface="Andalus"/>
              </a:rPr>
              <a:t> </a:t>
            </a:r>
            <a:r>
              <a:rPr dirty="0" smtClean="0" sz="1400" spc="-10">
                <a:latin typeface="Andalus"/>
                <a:cs typeface="Andalus"/>
              </a:rPr>
              <a:t>c</a:t>
            </a:r>
            <a:r>
              <a:rPr dirty="0" smtClean="0" sz="1400" spc="0">
                <a:latin typeface="Andalus"/>
                <a:cs typeface="Andalus"/>
              </a:rPr>
              <a:t>out &lt;&lt;</a:t>
            </a:r>
            <a:r>
              <a:rPr dirty="0" smtClean="0" sz="1400" spc="-10">
                <a:latin typeface="Andalus"/>
                <a:cs typeface="Andalus"/>
              </a:rPr>
              <a:t> </a:t>
            </a:r>
            <a:r>
              <a:rPr dirty="0" smtClean="0" sz="1400" spc="-10">
                <a:latin typeface="Andalus"/>
                <a:cs typeface="Andalus"/>
              </a:rPr>
              <a:t>"</a:t>
            </a:r>
            <a:r>
              <a:rPr dirty="0" smtClean="0" sz="1400" spc="0">
                <a:latin typeface="Andalus"/>
                <a:cs typeface="Andalus"/>
              </a:rPr>
              <a:t>1</a:t>
            </a:r>
            <a:r>
              <a:rPr dirty="0" smtClean="0" sz="1400" spc="-10">
                <a:latin typeface="Andalus"/>
                <a:cs typeface="Andalus"/>
              </a:rPr>
              <a:t>.</a:t>
            </a:r>
            <a:r>
              <a:rPr dirty="0" smtClean="0" sz="1400" spc="0">
                <a:latin typeface="Andalus"/>
                <a:cs typeface="Andalus"/>
              </a:rPr>
              <a:t>55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-10">
                <a:latin typeface="Andalus"/>
                <a:cs typeface="Andalus"/>
              </a:rPr>
              <a:t>s</a:t>
            </a:r>
            <a:r>
              <a:rPr dirty="0" smtClean="0" sz="1400" spc="0">
                <a:latin typeface="Andalus"/>
                <a:cs typeface="Andalus"/>
              </a:rPr>
              <a:t>ize =</a:t>
            </a:r>
            <a:r>
              <a:rPr dirty="0" smtClean="0" sz="1400" spc="-1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"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&lt;&lt;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s</a:t>
            </a:r>
            <a:r>
              <a:rPr dirty="0" smtClean="0" sz="1400" spc="5">
                <a:latin typeface="Andalus"/>
                <a:cs typeface="Andalus"/>
              </a:rPr>
              <a:t>i</a:t>
            </a:r>
            <a:r>
              <a:rPr dirty="0" smtClean="0" sz="1400" spc="-10">
                <a:latin typeface="Andalus"/>
                <a:cs typeface="Andalus"/>
              </a:rPr>
              <a:t>z</a:t>
            </a:r>
            <a:r>
              <a:rPr dirty="0" smtClean="0" sz="1400" spc="0">
                <a:latin typeface="Andalus"/>
                <a:cs typeface="Andalus"/>
              </a:rPr>
              <a:t>e</a:t>
            </a:r>
            <a:r>
              <a:rPr dirty="0" smtClean="0" sz="1400" spc="-10">
                <a:latin typeface="Andalus"/>
                <a:cs typeface="Andalus"/>
              </a:rPr>
              <a:t>o</a:t>
            </a:r>
            <a:r>
              <a:rPr dirty="0" smtClean="0" sz="1400" spc="0">
                <a:latin typeface="Andalus"/>
                <a:cs typeface="Andalus"/>
              </a:rPr>
              <a:t>f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(</a:t>
            </a:r>
            <a:r>
              <a:rPr dirty="0" smtClean="0" sz="1400" spc="-15">
                <a:latin typeface="Andalus"/>
                <a:cs typeface="Andalus"/>
              </a:rPr>
              <a:t>1</a:t>
            </a:r>
            <a:r>
              <a:rPr dirty="0" smtClean="0" sz="1400" spc="0">
                <a:latin typeface="Andalus"/>
                <a:cs typeface="Andalus"/>
              </a:rPr>
              <a:t>.55) </a:t>
            </a:r>
            <a:r>
              <a:rPr dirty="0" smtClean="0" sz="1400" spc="-10">
                <a:latin typeface="Andalus"/>
                <a:cs typeface="Andalus"/>
              </a:rPr>
              <a:t>&lt;</a:t>
            </a:r>
            <a:r>
              <a:rPr dirty="0" smtClean="0" sz="1400" spc="0">
                <a:latin typeface="Andalus"/>
                <a:cs typeface="Andalus"/>
              </a:rPr>
              <a:t>&lt;</a:t>
            </a:r>
            <a:r>
              <a:rPr dirty="0" smtClean="0" sz="1400" spc="-1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"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byt</a:t>
            </a:r>
            <a:r>
              <a:rPr dirty="0" smtClean="0" sz="1400" spc="-5">
                <a:latin typeface="Andalus"/>
                <a:cs typeface="Andalus"/>
              </a:rPr>
              <a:t>e</a:t>
            </a:r>
            <a:r>
              <a:rPr dirty="0" smtClean="0" sz="1400" spc="10">
                <a:latin typeface="Andalus"/>
                <a:cs typeface="Andalus"/>
              </a:rPr>
              <a:t>s</a:t>
            </a:r>
            <a:r>
              <a:rPr dirty="0" smtClean="0" sz="1400" spc="0">
                <a:latin typeface="Andalus"/>
                <a:cs typeface="Andalus"/>
              </a:rPr>
              <a:t>\</a:t>
            </a:r>
            <a:r>
              <a:rPr dirty="0" smtClean="0" sz="1400" spc="-10">
                <a:latin typeface="Andalus"/>
                <a:cs typeface="Andalus"/>
              </a:rPr>
              <a:t>n</a:t>
            </a:r>
            <a:r>
              <a:rPr dirty="0" smtClean="0" sz="1400" spc="0">
                <a:latin typeface="Andalus"/>
                <a:cs typeface="Andalus"/>
              </a:rPr>
              <a:t>";</a:t>
            </a:r>
            <a:endParaRPr sz="1400">
              <a:latin typeface="Andalus"/>
              <a:cs typeface="Andalus"/>
            </a:endParaRPr>
          </a:p>
          <a:p>
            <a:pPr marL="12700" marR="2419985">
              <a:lnSpc>
                <a:spcPct val="127099"/>
              </a:lnSpc>
              <a:spcBef>
                <a:spcPts val="10"/>
              </a:spcBef>
            </a:pPr>
            <a:r>
              <a:rPr dirty="0" smtClean="0" sz="1400" spc="-10">
                <a:latin typeface="Andalus"/>
                <a:cs typeface="Andalus"/>
              </a:rPr>
              <a:t>c</a:t>
            </a:r>
            <a:r>
              <a:rPr dirty="0" smtClean="0" sz="1400" spc="0">
                <a:latin typeface="Andalus"/>
                <a:cs typeface="Andalus"/>
              </a:rPr>
              <a:t>out &lt;&lt;</a:t>
            </a:r>
            <a:r>
              <a:rPr dirty="0" smtClean="0" sz="1400" spc="-10">
                <a:latin typeface="Andalus"/>
                <a:cs typeface="Andalus"/>
              </a:rPr>
              <a:t> </a:t>
            </a:r>
            <a:r>
              <a:rPr dirty="0" smtClean="0" sz="1400" spc="-10">
                <a:latin typeface="Andalus"/>
                <a:cs typeface="Andalus"/>
              </a:rPr>
              <a:t>"</a:t>
            </a:r>
            <a:r>
              <a:rPr dirty="0" smtClean="0" sz="1400" spc="0">
                <a:latin typeface="Andalus"/>
                <a:cs typeface="Andalus"/>
              </a:rPr>
              <a:t>1</a:t>
            </a:r>
            <a:r>
              <a:rPr dirty="0" smtClean="0" sz="1400" spc="-10">
                <a:latin typeface="Andalus"/>
                <a:cs typeface="Andalus"/>
              </a:rPr>
              <a:t>.</a:t>
            </a:r>
            <a:r>
              <a:rPr dirty="0" smtClean="0" sz="1400" spc="0">
                <a:latin typeface="Andalus"/>
                <a:cs typeface="Andalus"/>
              </a:rPr>
              <a:t>5</a:t>
            </a:r>
            <a:r>
              <a:rPr dirty="0" smtClean="0" sz="1400" spc="-10">
                <a:latin typeface="Andalus"/>
                <a:cs typeface="Andalus"/>
              </a:rPr>
              <a:t>5</a:t>
            </a:r>
            <a:r>
              <a:rPr dirty="0" smtClean="0" sz="1400" spc="0">
                <a:latin typeface="Andalus"/>
                <a:cs typeface="Andalus"/>
              </a:rPr>
              <a:t>L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s</a:t>
            </a:r>
            <a:r>
              <a:rPr dirty="0" smtClean="0" sz="1400" spc="5">
                <a:latin typeface="Andalus"/>
                <a:cs typeface="Andalus"/>
              </a:rPr>
              <a:t>i</a:t>
            </a:r>
            <a:r>
              <a:rPr dirty="0" smtClean="0" sz="1400" spc="-10">
                <a:latin typeface="Andalus"/>
                <a:cs typeface="Andalus"/>
              </a:rPr>
              <a:t>z</a:t>
            </a:r>
            <a:r>
              <a:rPr dirty="0" smtClean="0" sz="1400" spc="0">
                <a:latin typeface="Andalus"/>
                <a:cs typeface="Andalus"/>
              </a:rPr>
              <a:t>e =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"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&lt;&lt;</a:t>
            </a:r>
            <a:r>
              <a:rPr dirty="0" smtClean="0" sz="1400" spc="-1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s</a:t>
            </a:r>
            <a:r>
              <a:rPr dirty="0" smtClean="0" sz="1400" spc="5">
                <a:latin typeface="Andalus"/>
                <a:cs typeface="Andalus"/>
              </a:rPr>
              <a:t>i</a:t>
            </a:r>
            <a:r>
              <a:rPr dirty="0" smtClean="0" sz="1400" spc="-10">
                <a:latin typeface="Andalus"/>
                <a:cs typeface="Andalus"/>
              </a:rPr>
              <a:t>z</a:t>
            </a:r>
            <a:r>
              <a:rPr dirty="0" smtClean="0" sz="1400" spc="0">
                <a:latin typeface="Andalus"/>
                <a:cs typeface="Andalus"/>
              </a:rPr>
              <a:t>e</a:t>
            </a:r>
            <a:r>
              <a:rPr dirty="0" smtClean="0" sz="1400" spc="-20">
                <a:latin typeface="Andalus"/>
                <a:cs typeface="Andalus"/>
              </a:rPr>
              <a:t>o</a:t>
            </a:r>
            <a:r>
              <a:rPr dirty="0" smtClean="0" sz="1400" spc="0">
                <a:latin typeface="Andalus"/>
                <a:cs typeface="Andalus"/>
              </a:rPr>
              <a:t>f</a:t>
            </a:r>
            <a:r>
              <a:rPr dirty="0" smtClean="0" sz="1400" spc="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(</a:t>
            </a:r>
            <a:r>
              <a:rPr dirty="0" smtClean="0" sz="1400" spc="-15">
                <a:latin typeface="Andalus"/>
                <a:cs typeface="Andalus"/>
              </a:rPr>
              <a:t>1</a:t>
            </a:r>
            <a:r>
              <a:rPr dirty="0" smtClean="0" sz="1400" spc="0">
                <a:latin typeface="Andalus"/>
                <a:cs typeface="Andalus"/>
              </a:rPr>
              <a:t>.55L)</a:t>
            </a:r>
            <a:r>
              <a:rPr dirty="0" smtClean="0" sz="1400" spc="-1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&lt;&lt;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"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byt</a:t>
            </a:r>
            <a:r>
              <a:rPr dirty="0" smtClean="0" sz="1400" spc="-5">
                <a:latin typeface="Andalus"/>
                <a:cs typeface="Andalus"/>
              </a:rPr>
              <a:t>e</a:t>
            </a:r>
            <a:r>
              <a:rPr dirty="0" smtClean="0" sz="1400" spc="10">
                <a:latin typeface="Andalus"/>
                <a:cs typeface="Andalus"/>
              </a:rPr>
              <a:t>s</a:t>
            </a:r>
            <a:r>
              <a:rPr dirty="0" smtClean="0" sz="1400" spc="5">
                <a:latin typeface="Andalus"/>
                <a:cs typeface="Andalus"/>
              </a:rPr>
              <a:t>\</a:t>
            </a:r>
            <a:r>
              <a:rPr dirty="0" smtClean="0" sz="1400" spc="-10">
                <a:latin typeface="Andalus"/>
                <a:cs typeface="Andalus"/>
              </a:rPr>
              <a:t>n</a:t>
            </a:r>
            <a:r>
              <a:rPr dirty="0" smtClean="0" sz="1400" spc="0">
                <a:latin typeface="Andalus"/>
                <a:cs typeface="Andalus"/>
              </a:rPr>
              <a:t>";</a:t>
            </a:r>
            <a:r>
              <a:rPr dirty="0" smtClean="0" sz="1400" spc="0">
                <a:latin typeface="Andalus"/>
                <a:cs typeface="Andalus"/>
              </a:rPr>
              <a:t> </a:t>
            </a:r>
            <a:r>
              <a:rPr dirty="0" smtClean="0" sz="1400" spc="-10">
                <a:latin typeface="Andalus"/>
                <a:cs typeface="Andalus"/>
              </a:rPr>
              <a:t>c</a:t>
            </a:r>
            <a:r>
              <a:rPr dirty="0" smtClean="0" sz="1400" spc="0">
                <a:latin typeface="Andalus"/>
                <a:cs typeface="Andalus"/>
              </a:rPr>
              <a:t>out &lt;&lt;</a:t>
            </a:r>
            <a:r>
              <a:rPr dirty="0" smtClean="0" sz="1400" spc="-1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"</a:t>
            </a:r>
            <a:r>
              <a:rPr dirty="0" smtClean="0" sz="1400" spc="-5">
                <a:latin typeface="Andalus"/>
                <a:cs typeface="Andalus"/>
              </a:rPr>
              <a:t>H</a:t>
            </a:r>
            <a:r>
              <a:rPr dirty="0" smtClean="0" sz="1400" spc="0">
                <a:latin typeface="Andalus"/>
                <a:cs typeface="Andalus"/>
              </a:rPr>
              <a:t>E</a:t>
            </a:r>
            <a:r>
              <a:rPr dirty="0" smtClean="0" sz="1400" spc="-15">
                <a:latin typeface="Andalus"/>
                <a:cs typeface="Andalus"/>
              </a:rPr>
              <a:t>L</a:t>
            </a:r>
            <a:r>
              <a:rPr dirty="0" smtClean="0" sz="1400" spc="0">
                <a:latin typeface="Andalus"/>
                <a:cs typeface="Andalus"/>
              </a:rPr>
              <a:t>LO</a:t>
            </a:r>
            <a:r>
              <a:rPr dirty="0" smtClean="0" sz="1400" spc="-1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s</a:t>
            </a:r>
            <a:r>
              <a:rPr dirty="0" smtClean="0" sz="1400" spc="5">
                <a:latin typeface="Andalus"/>
                <a:cs typeface="Andalus"/>
              </a:rPr>
              <a:t>i</a:t>
            </a:r>
            <a:r>
              <a:rPr dirty="0" smtClean="0" sz="1400" spc="-10">
                <a:latin typeface="Andalus"/>
                <a:cs typeface="Andalus"/>
              </a:rPr>
              <a:t>z</a:t>
            </a:r>
            <a:r>
              <a:rPr dirty="0" smtClean="0" sz="1400" spc="0">
                <a:latin typeface="Andalus"/>
                <a:cs typeface="Andalus"/>
              </a:rPr>
              <a:t>e</a:t>
            </a:r>
            <a:r>
              <a:rPr dirty="0" smtClean="0" sz="1400" spc="-1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= "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&lt;&lt;</a:t>
            </a:r>
            <a:r>
              <a:rPr dirty="0" smtClean="0" sz="1400" spc="-1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s</a:t>
            </a:r>
            <a:r>
              <a:rPr dirty="0" smtClean="0" sz="1400" spc="5">
                <a:latin typeface="Andalus"/>
                <a:cs typeface="Andalus"/>
              </a:rPr>
              <a:t>i</a:t>
            </a:r>
            <a:r>
              <a:rPr dirty="0" smtClean="0" sz="1400" spc="-10">
                <a:latin typeface="Andalus"/>
                <a:cs typeface="Andalus"/>
              </a:rPr>
              <a:t>z</a:t>
            </a:r>
            <a:r>
              <a:rPr dirty="0" smtClean="0" sz="1400" spc="0">
                <a:latin typeface="Andalus"/>
                <a:cs typeface="Andalus"/>
              </a:rPr>
              <a:t>e</a:t>
            </a:r>
            <a:r>
              <a:rPr dirty="0" smtClean="0" sz="1400" spc="-20">
                <a:latin typeface="Andalus"/>
                <a:cs typeface="Andalus"/>
              </a:rPr>
              <a:t>o</a:t>
            </a:r>
            <a:r>
              <a:rPr dirty="0" smtClean="0" sz="1400" spc="0">
                <a:latin typeface="Andalus"/>
                <a:cs typeface="Andalus"/>
              </a:rPr>
              <a:t>f</a:t>
            </a:r>
            <a:r>
              <a:rPr dirty="0" smtClean="0" sz="1400" spc="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("</a:t>
            </a:r>
            <a:r>
              <a:rPr dirty="0" smtClean="0" sz="1400" spc="-5">
                <a:latin typeface="Andalus"/>
                <a:cs typeface="Andalus"/>
              </a:rPr>
              <a:t>H</a:t>
            </a:r>
            <a:r>
              <a:rPr dirty="0" smtClean="0" sz="1400" spc="-15">
                <a:latin typeface="Andalus"/>
                <a:cs typeface="Andalus"/>
              </a:rPr>
              <a:t>E</a:t>
            </a:r>
            <a:r>
              <a:rPr dirty="0" smtClean="0" sz="1400" spc="0">
                <a:latin typeface="Andalus"/>
                <a:cs typeface="Andalus"/>
              </a:rPr>
              <a:t>L</a:t>
            </a:r>
            <a:r>
              <a:rPr dirty="0" smtClean="0" sz="1400" spc="-10">
                <a:latin typeface="Andalus"/>
                <a:cs typeface="Andalus"/>
              </a:rPr>
              <a:t>L</a:t>
            </a:r>
            <a:r>
              <a:rPr dirty="0" smtClean="0" sz="1400" spc="0">
                <a:latin typeface="Andalus"/>
                <a:cs typeface="Andalus"/>
              </a:rPr>
              <a:t>O") &lt;&lt;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-10">
                <a:latin typeface="Andalus"/>
                <a:cs typeface="Andalus"/>
              </a:rPr>
              <a:t>"</a:t>
            </a:r>
            <a:r>
              <a:rPr dirty="0" smtClean="0" sz="1400" spc="0">
                <a:latin typeface="Andalus"/>
                <a:cs typeface="Andalus"/>
              </a:rPr>
              <a:t>byt</a:t>
            </a:r>
            <a:r>
              <a:rPr dirty="0" smtClean="0" sz="1400" spc="-20">
                <a:latin typeface="Andalus"/>
                <a:cs typeface="Andalus"/>
              </a:rPr>
              <a:t>e</a:t>
            </a:r>
            <a:r>
              <a:rPr dirty="0" smtClean="0" sz="1400" spc="25">
                <a:latin typeface="Andalus"/>
                <a:cs typeface="Andalus"/>
              </a:rPr>
              <a:t>s</a:t>
            </a:r>
            <a:r>
              <a:rPr dirty="0" smtClean="0" sz="1400" spc="-10">
                <a:latin typeface="Andalus"/>
                <a:cs typeface="Andalus"/>
              </a:rPr>
              <a:t>\</a:t>
            </a:r>
            <a:r>
              <a:rPr dirty="0" smtClean="0" sz="1400" spc="5">
                <a:latin typeface="Andalus"/>
                <a:cs typeface="Andalus"/>
              </a:rPr>
              <a:t>n";</a:t>
            </a:r>
            <a:endParaRPr sz="1400">
              <a:latin typeface="Andalus"/>
              <a:cs typeface="Andalus"/>
            </a:endParaRPr>
          </a:p>
          <a:p>
            <a:pPr marL="12700">
              <a:lnSpc>
                <a:spcPct val="100000"/>
              </a:lnSpc>
              <a:spcBef>
                <a:spcPts val="455"/>
              </a:spcBef>
            </a:pPr>
            <a:r>
              <a:rPr dirty="0" smtClean="0" sz="1400">
                <a:latin typeface="Andalus"/>
                <a:cs typeface="Andalus"/>
              </a:rPr>
              <a:t>}</a:t>
            </a:r>
            <a:endParaRPr sz="1400">
              <a:latin typeface="Andalus"/>
              <a:cs typeface="Andalus"/>
            </a:endParaRPr>
          </a:p>
          <a:p>
            <a:pPr marL="12700" marR="1004569">
              <a:lnSpc>
                <a:spcPts val="1610"/>
              </a:lnSpc>
              <a:spcBef>
                <a:spcPts val="290"/>
              </a:spcBef>
            </a:pPr>
            <a:r>
              <a:rPr dirty="0" smtClean="0" sz="1400" spc="-2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hen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n,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p</a:t>
            </a:r>
            <a:r>
              <a:rPr dirty="0" smtClean="0" sz="1400" spc="-10">
                <a:latin typeface="Times New Roman"/>
                <a:cs typeface="Times New Roman"/>
              </a:rPr>
              <a:t>r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gr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m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ill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r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du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e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ng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ut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(</a:t>
            </a:r>
            <a:r>
              <a:rPr dirty="0" smtClean="0" sz="1400" spc="0">
                <a:latin typeface="Times New Roman"/>
                <a:cs typeface="Times New Roman"/>
              </a:rPr>
              <a:t>so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 s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all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5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f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er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nt</a:t>
            </a:r>
            <a:r>
              <a:rPr dirty="0" smtClean="0" sz="1400" spc="0">
                <a:latin typeface="Times New Roman"/>
                <a:cs typeface="Times New Roman"/>
              </a:rPr>
              <a:t> va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b</a:t>
            </a:r>
            <a:r>
              <a:rPr dirty="0" smtClean="0" sz="1400" spc="0">
                <a:latin typeface="Times New Roman"/>
                <a:cs typeface="Times New Roman"/>
              </a:rPr>
              <a:t>e f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nd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hor </a:t>
            </a:r>
            <a:r>
              <a:rPr dirty="0" smtClean="0" sz="1400" spc="-2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C.)</a:t>
            </a:r>
            <a:endParaRPr sz="1400">
              <a:latin typeface="Times New Roman"/>
              <a:cs typeface="Times New Roman"/>
            </a:endParaRPr>
          </a:p>
          <a:p>
            <a:pPr marL="12700" marR="5245735">
              <a:lnSpc>
                <a:spcPts val="1610"/>
              </a:lnSpc>
            </a:pPr>
            <a:r>
              <a:rPr dirty="0" smtClean="0" sz="1400">
                <a:latin typeface="Times New Roman"/>
                <a:cs typeface="Times New Roman"/>
              </a:rPr>
              <a:t>c</a:t>
            </a:r>
            <a:r>
              <a:rPr dirty="0" smtClean="0" sz="1400" spc="5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ar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si</a:t>
            </a:r>
            <a:r>
              <a:rPr dirty="0" smtClean="0" sz="1400" spc="-15">
                <a:latin typeface="Times New Roman"/>
                <a:cs typeface="Times New Roman"/>
              </a:rPr>
              <a:t>z</a:t>
            </a:r>
            <a:r>
              <a:rPr dirty="0" smtClean="0" sz="1400" spc="0">
                <a:latin typeface="Times New Roman"/>
                <a:cs typeface="Times New Roman"/>
              </a:rPr>
              <a:t>e =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1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tes</a:t>
            </a:r>
            <a:r>
              <a:rPr dirty="0" smtClean="0" sz="1400" spc="0">
                <a:latin typeface="Times New Roman"/>
                <a:cs typeface="Times New Roman"/>
              </a:rPr>
              <a:t> c</a:t>
            </a:r>
            <a:r>
              <a:rPr dirty="0" smtClean="0" sz="1400" spc="5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*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ize =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2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tes</a:t>
            </a:r>
            <a:r>
              <a:rPr dirty="0" smtClean="0" sz="1400" spc="0">
                <a:latin typeface="Times New Roman"/>
                <a:cs typeface="Times New Roman"/>
              </a:rPr>
              <a:t> s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ize =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2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tes</a:t>
            </a:r>
            <a:endParaRPr sz="1400">
              <a:latin typeface="Times New Roman"/>
              <a:cs typeface="Times New Roman"/>
            </a:endParaRPr>
          </a:p>
          <a:p>
            <a:pPr marL="12700" marR="5157470">
              <a:lnSpc>
                <a:spcPts val="1610"/>
              </a:lnSpc>
              <a:spcBef>
                <a:spcPts val="10"/>
              </a:spcBef>
            </a:pPr>
            <a:r>
              <a:rPr dirty="0" smtClean="0" sz="140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ize =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2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tes</a:t>
            </a:r>
            <a:r>
              <a:rPr dirty="0" smtClean="0" sz="1400" spc="0">
                <a:latin typeface="Times New Roman"/>
                <a:cs typeface="Times New Roman"/>
              </a:rPr>
              <a:t> l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ize =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4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tes</a:t>
            </a:r>
            <a:r>
              <a:rPr dirty="0" smtClean="0" sz="1400" spc="0">
                <a:latin typeface="Times New Roman"/>
                <a:cs typeface="Times New Roman"/>
              </a:rPr>
              <a:t> fl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at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si</a:t>
            </a:r>
            <a:r>
              <a:rPr dirty="0" smtClean="0" sz="1400" spc="-15">
                <a:latin typeface="Times New Roman"/>
                <a:cs typeface="Times New Roman"/>
              </a:rPr>
              <a:t>z</a:t>
            </a:r>
            <a:r>
              <a:rPr dirty="0" smtClean="0" sz="1400" spc="0">
                <a:latin typeface="Times New Roman"/>
                <a:cs typeface="Times New Roman"/>
              </a:rPr>
              <a:t>e =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4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tes</a:t>
            </a:r>
            <a:r>
              <a:rPr dirty="0" smtClean="0" sz="1400" spc="0">
                <a:latin typeface="Times New Roman"/>
                <a:cs typeface="Times New Roman"/>
              </a:rPr>
              <a:t> d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ble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ze =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8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tes</a:t>
            </a:r>
            <a:endParaRPr sz="1400">
              <a:latin typeface="Times New Roman"/>
              <a:cs typeface="Times New Roman"/>
            </a:endParaRPr>
          </a:p>
          <a:p>
            <a:pPr marL="12700" marR="5059045">
              <a:lnSpc>
                <a:spcPts val="1610"/>
              </a:lnSpc>
            </a:pPr>
            <a:r>
              <a:rPr dirty="0" smtClean="0" sz="1400">
                <a:latin typeface="Times New Roman"/>
                <a:cs typeface="Times New Roman"/>
              </a:rPr>
              <a:t>1.</a:t>
            </a:r>
            <a:r>
              <a:rPr dirty="0" smtClean="0" sz="1400" spc="-10">
                <a:latin typeface="Times New Roman"/>
                <a:cs typeface="Times New Roman"/>
              </a:rPr>
              <a:t>5</a:t>
            </a:r>
            <a:r>
              <a:rPr dirty="0" smtClean="0" sz="1400" spc="0">
                <a:latin typeface="Times New Roman"/>
                <a:cs typeface="Times New Roman"/>
              </a:rPr>
              <a:t>5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ize =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8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tes</a:t>
            </a:r>
            <a:r>
              <a:rPr dirty="0" smtClean="0" sz="1400" spc="0">
                <a:latin typeface="Times New Roman"/>
                <a:cs typeface="Times New Roman"/>
              </a:rPr>
              <a:t> 1.</a:t>
            </a:r>
            <a:r>
              <a:rPr dirty="0" smtClean="0" sz="1400" spc="-10">
                <a:latin typeface="Times New Roman"/>
                <a:cs typeface="Times New Roman"/>
              </a:rPr>
              <a:t>5</a:t>
            </a:r>
            <a:r>
              <a:rPr dirty="0" smtClean="0" sz="1400" spc="0">
                <a:latin typeface="Times New Roman"/>
                <a:cs typeface="Times New Roman"/>
              </a:rPr>
              <a:t>5L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ize =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10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tes</a:t>
            </a:r>
            <a:r>
              <a:rPr dirty="0" smtClean="0" sz="1400" spc="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ze =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6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endParaRPr sz="1400">
              <a:latin typeface="Times New Roman"/>
              <a:cs typeface="Times New Roman"/>
            </a:endParaRPr>
          </a:p>
          <a:p>
            <a:pPr lvl="3" marL="546735" indent="-534670">
              <a:lnSpc>
                <a:spcPts val="1580"/>
              </a:lnSpc>
              <a:buAutoNum type="arabicPlain" startAt="5"/>
              <a:tabLst>
                <a:tab pos="546735" algn="l"/>
              </a:tabLst>
            </a:pPr>
            <a:r>
              <a:rPr dirty="0" smtClean="0" sz="1400" spc="-15" b="1" u="heavy">
                <a:latin typeface="Times New Roman"/>
                <a:cs typeface="Times New Roman"/>
              </a:rPr>
              <a:t>S</a:t>
            </a:r>
            <a:r>
              <a:rPr dirty="0" smtClean="0" sz="1400" spc="0" b="1" u="heavy">
                <a:latin typeface="Times New Roman"/>
                <a:cs typeface="Times New Roman"/>
              </a:rPr>
              <a:t>i</a:t>
            </a:r>
            <a:r>
              <a:rPr dirty="0" smtClean="0" sz="1400" spc="-20" b="1" u="heavy">
                <a:latin typeface="Times New Roman"/>
                <a:cs typeface="Times New Roman"/>
              </a:rPr>
              <a:t>m</a:t>
            </a:r>
            <a:r>
              <a:rPr dirty="0" smtClean="0" sz="1400" spc="0" b="1" u="heavy">
                <a:latin typeface="Times New Roman"/>
                <a:cs typeface="Times New Roman"/>
              </a:rPr>
              <a:t>pl</a:t>
            </a:r>
            <a:r>
              <a:rPr dirty="0" smtClean="0" sz="1400" spc="0" b="1" u="heavy">
                <a:latin typeface="Times New Roman"/>
                <a:cs typeface="Times New Roman"/>
              </a:rPr>
              <a:t>e</a:t>
            </a:r>
            <a:r>
              <a:rPr dirty="0" smtClean="0" sz="1400" spc="0" b="1" u="heavy">
                <a:latin typeface="Times New Roman"/>
                <a:cs typeface="Times New Roman"/>
              </a:rPr>
              <a:t> </a:t>
            </a:r>
            <a:r>
              <a:rPr dirty="0" smtClean="0" sz="1400" spc="0" b="1" u="heavy">
                <a:latin typeface="Times New Roman"/>
                <a:cs typeface="Times New Roman"/>
              </a:rPr>
              <a:t>Type</a:t>
            </a:r>
            <a:r>
              <a:rPr dirty="0" smtClean="0" sz="1400" spc="-10" b="1" u="heavy">
                <a:latin typeface="Times New Roman"/>
                <a:cs typeface="Times New Roman"/>
              </a:rPr>
              <a:t> </a:t>
            </a:r>
            <a:r>
              <a:rPr dirty="0" smtClean="0" sz="1400" spc="-10" b="1" u="heavy">
                <a:latin typeface="Times New Roman"/>
                <a:cs typeface="Times New Roman"/>
              </a:rPr>
              <a:t>C</a:t>
            </a:r>
            <a:r>
              <a:rPr dirty="0" smtClean="0" sz="1400" spc="0" b="1" u="heavy">
                <a:latin typeface="Times New Roman"/>
                <a:cs typeface="Times New Roman"/>
              </a:rPr>
              <a:t>o</a:t>
            </a:r>
            <a:r>
              <a:rPr dirty="0" smtClean="0" sz="1400" spc="0" b="1" u="heavy">
                <a:latin typeface="Times New Roman"/>
                <a:cs typeface="Times New Roman"/>
              </a:rPr>
              <a:t>nv</a:t>
            </a:r>
            <a:r>
              <a:rPr dirty="0" smtClean="0" sz="1400" spc="0" b="1" u="heavy">
                <a:latin typeface="Times New Roman"/>
                <a:cs typeface="Times New Roman"/>
              </a:rPr>
              <a:t>e</a:t>
            </a:r>
            <a:r>
              <a:rPr dirty="0" smtClean="0" sz="1400" spc="-15" b="1" u="heavy">
                <a:latin typeface="Times New Roman"/>
                <a:cs typeface="Times New Roman"/>
              </a:rPr>
              <a:t>r</a:t>
            </a:r>
            <a:r>
              <a:rPr dirty="0" smtClean="0" sz="1400" spc="-10" b="1" u="heavy">
                <a:latin typeface="Times New Roman"/>
                <a:cs typeface="Times New Roman"/>
              </a:rPr>
              <a:t>s</a:t>
            </a:r>
            <a:r>
              <a:rPr dirty="0" smtClean="0" sz="1400" spc="0" b="1" u="heavy">
                <a:latin typeface="Times New Roman"/>
                <a:cs typeface="Times New Roman"/>
              </a:rPr>
              <a:t>i</a:t>
            </a:r>
            <a:r>
              <a:rPr dirty="0" smtClean="0" sz="1400" spc="0" b="1" u="heavy">
                <a:latin typeface="Times New Roman"/>
                <a:cs typeface="Times New Roman"/>
              </a:rPr>
              <a:t>o</a:t>
            </a:r>
            <a:r>
              <a:rPr dirty="0" smtClean="0" sz="1400" spc="-5" b="1" u="heavy">
                <a:latin typeface="Times New Roman"/>
                <a:cs typeface="Times New Roman"/>
              </a:rPr>
              <a:t>n</a:t>
            </a:r>
            <a:r>
              <a:rPr dirty="0" smtClean="0" sz="1400" spc="5" u="heavy">
                <a:latin typeface="Times New Roman"/>
                <a:cs typeface="Times New Roman"/>
              </a:rPr>
              <a:t>:</a:t>
            </a:r>
            <a:r>
              <a:rPr dirty="0" smtClean="0" sz="1400" spc="0" u="heavy">
                <a:latin typeface="Times New Roman"/>
                <a:cs typeface="Times New Roman"/>
              </a:rPr>
              <a:t>-</a:t>
            </a:r>
            <a:endParaRPr sz="1400">
              <a:latin typeface="Times New Roman"/>
              <a:cs typeface="Times New Roman"/>
            </a:endParaRPr>
          </a:p>
          <a:p>
            <a:pPr marL="12700" marR="823594">
              <a:lnSpc>
                <a:spcPts val="1610"/>
              </a:lnSpc>
              <a:spcBef>
                <a:spcPts val="40"/>
              </a:spcBef>
            </a:pP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p</a:t>
            </a:r>
            <a:r>
              <a:rPr dirty="0" smtClean="0" sz="1400" spc="-10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oc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ch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pr</a:t>
            </a:r>
            <a:r>
              <a:rPr dirty="0" smtClean="0" sz="1400" spc="15">
                <a:latin typeface="Times New Roman"/>
                <a:cs typeface="Times New Roman"/>
              </a:rPr>
              <a:t>e</a:t>
            </a:r>
            <a:r>
              <a:rPr dirty="0" smtClean="0" sz="1400" spc="-15">
                <a:latin typeface="Times New Roman"/>
                <a:cs typeface="Times New Roman"/>
              </a:rPr>
              <a:t>-</a:t>
            </a:r>
            <a:r>
              <a:rPr dirty="0" smtClean="0" sz="1400" spc="0">
                <a:latin typeface="Times New Roman"/>
                <a:cs typeface="Times New Roman"/>
              </a:rPr>
              <a:t>de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pe of e</a:t>
            </a:r>
            <a:r>
              <a:rPr dirty="0" smtClean="0" sz="1400" spc="-5">
                <a:latin typeface="Times New Roman"/>
                <a:cs typeface="Times New Roman"/>
              </a:rPr>
              <a:t>x</a:t>
            </a:r>
            <a:r>
              <a:rPr dirty="0" smtClean="0" sz="1400" spc="0">
                <a:latin typeface="Times New Roman"/>
                <a:cs typeface="Times New Roman"/>
              </a:rPr>
              <a:t>pr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on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is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er</a:t>
            </a:r>
            <a:r>
              <a:rPr dirty="0" smtClean="0" sz="1400" spc="5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her</a:t>
            </a:r>
            <a:r>
              <a:rPr dirty="0" smtClean="0" sz="1400" spc="0">
                <a:latin typeface="Times New Roman"/>
                <a:cs typeface="Times New Roman"/>
              </a:rPr>
              <a:t> t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pe is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led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er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n.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e are t</a:t>
            </a:r>
            <a:r>
              <a:rPr dirty="0" smtClean="0" sz="1400" spc="-2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pes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v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C++.</a:t>
            </a:r>
            <a:endParaRPr sz="1400">
              <a:latin typeface="Times New Roman"/>
              <a:cs typeface="Times New Roman"/>
            </a:endParaRPr>
          </a:p>
          <a:p>
            <a:pPr lvl="4" marL="514350" indent="-273685">
              <a:lnSpc>
                <a:spcPts val="1660"/>
              </a:lnSpc>
              <a:buFont typeface="Symbol"/>
              <a:buChar char=""/>
              <a:tabLst>
                <a:tab pos="514350" algn="l"/>
              </a:tabLst>
            </a:pPr>
            <a:r>
              <a:rPr dirty="0" smtClean="0" sz="1400" spc="10">
                <a:latin typeface="Times New Roman"/>
                <a:cs typeface="Times New Roman"/>
              </a:rPr>
              <a:t>I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pli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er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on</a:t>
            </a:r>
            <a:endParaRPr sz="1400">
              <a:latin typeface="Times New Roman"/>
              <a:cs typeface="Times New Roman"/>
            </a:endParaRPr>
          </a:p>
          <a:p>
            <a:pPr lvl="4" marL="514350" indent="-273685">
              <a:lnSpc>
                <a:spcPct val="100000"/>
              </a:lnSpc>
              <a:spcBef>
                <a:spcPts val="35"/>
              </a:spcBef>
              <a:buFont typeface="Symbol"/>
              <a:buChar char=""/>
              <a:tabLst>
                <a:tab pos="514350" algn="l"/>
              </a:tabLst>
            </a:pP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xp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it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er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on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00" spc="-5">
                <a:latin typeface="Freestyle Script"/>
                <a:cs typeface="Freestyle Script"/>
              </a:rPr>
              <a:t>D</a:t>
            </a:r>
            <a:r>
              <a:rPr dirty="0" smtClean="0" sz="1200" spc="-20">
                <a:latin typeface="Freestyle Script"/>
                <a:cs typeface="Freestyle Script"/>
              </a:rPr>
              <a:t>i</a:t>
            </a:r>
            <a:r>
              <a:rPr dirty="0" smtClean="0" sz="1200" spc="0">
                <a:latin typeface="Freestyle Script"/>
                <a:cs typeface="Freestyle Script"/>
              </a:rPr>
              <a:t>ya</a:t>
            </a:r>
            <a:r>
              <a:rPr dirty="0" smtClean="0" sz="1200" spc="-15">
                <a:latin typeface="Freestyle Script"/>
                <a:cs typeface="Freestyle Script"/>
              </a:rPr>
              <a:t>l</a:t>
            </a:r>
            <a:r>
              <a:rPr dirty="0" smtClean="0" sz="1200" spc="-5">
                <a:latin typeface="Freestyle Script"/>
                <a:cs typeface="Freestyle Script"/>
              </a:rPr>
              <a:t>a</a:t>
            </a:r>
            <a:r>
              <a:rPr dirty="0" smtClean="0" sz="1200" spc="-5">
                <a:latin typeface="Freestyle Script"/>
                <a:cs typeface="Freestyle Script"/>
              </a:rPr>
              <a:t> </a:t>
            </a:r>
            <a:r>
              <a:rPr dirty="0" smtClean="0" sz="1200" spc="-5">
                <a:latin typeface="Freestyle Script"/>
                <a:cs typeface="Freestyle Script"/>
              </a:rPr>
              <a:t>u</a:t>
            </a:r>
            <a:r>
              <a:rPr dirty="0" smtClean="0" sz="1200" spc="-20">
                <a:latin typeface="Freestyle Script"/>
                <a:cs typeface="Freestyle Script"/>
              </a:rPr>
              <a:t>i</a:t>
            </a:r>
            <a:r>
              <a:rPr dirty="0" smtClean="0" sz="1200" spc="10">
                <a:latin typeface="Freestyle Script"/>
                <a:cs typeface="Freestyle Script"/>
              </a:rPr>
              <a:t>n</a:t>
            </a:r>
            <a:r>
              <a:rPr dirty="0" smtClean="0" sz="1200" spc="-15">
                <a:latin typeface="Freestyle Script"/>
                <a:cs typeface="Freestyle Script"/>
              </a:rPr>
              <a:t>v</a:t>
            </a:r>
            <a:r>
              <a:rPr dirty="0" smtClean="0" sz="1200" spc="5">
                <a:latin typeface="Freestyle Script"/>
                <a:cs typeface="Freestyle Script"/>
              </a:rPr>
              <a:t>e</a:t>
            </a:r>
            <a:r>
              <a:rPr dirty="0" smtClean="0" sz="1200" spc="-5">
                <a:latin typeface="Freestyle Script"/>
                <a:cs typeface="Freestyle Script"/>
              </a:rPr>
              <a:t>r</a:t>
            </a:r>
            <a:r>
              <a:rPr dirty="0" smtClean="0" sz="1200" spc="-10">
                <a:latin typeface="Freestyle Script"/>
                <a:cs typeface="Freestyle Script"/>
              </a:rPr>
              <a:t>s</a:t>
            </a:r>
            <a:r>
              <a:rPr dirty="0" smtClean="0" sz="1200" spc="-5">
                <a:latin typeface="Freestyle Script"/>
                <a:cs typeface="Freestyle Script"/>
              </a:rPr>
              <a:t>i</a:t>
            </a:r>
            <a:r>
              <a:rPr dirty="0" smtClean="0" sz="1200" spc="-15">
                <a:latin typeface="Freestyle Script"/>
                <a:cs typeface="Freestyle Script"/>
              </a:rPr>
              <a:t>t</a:t>
            </a:r>
            <a:r>
              <a:rPr dirty="0" smtClean="0" sz="1200" spc="10">
                <a:latin typeface="Freestyle Script"/>
                <a:cs typeface="Freestyle Script"/>
              </a:rPr>
              <a:t>y</a:t>
            </a:r>
            <a:r>
              <a:rPr dirty="0" smtClean="0" sz="1200" spc="-5">
                <a:latin typeface="Freestyle Script"/>
                <a:cs typeface="Freestyle Script"/>
              </a:rPr>
              <a:t>-</a:t>
            </a:r>
            <a:r>
              <a:rPr dirty="0" smtClean="0" sz="1200" spc="5">
                <a:latin typeface="Freestyle Script"/>
                <a:cs typeface="Freestyle Script"/>
              </a:rPr>
              <a:t> </a:t>
            </a:r>
            <a:r>
              <a:rPr dirty="0" smtClean="0" sz="1200" spc="-15">
                <a:latin typeface="Freestyle Script"/>
                <a:cs typeface="Freestyle Script"/>
              </a:rPr>
              <a:t>C</a:t>
            </a:r>
            <a:r>
              <a:rPr dirty="0" smtClean="0" sz="1200" spc="0">
                <a:latin typeface="Freestyle Script"/>
                <a:cs typeface="Freestyle Script"/>
              </a:rPr>
              <a:t>ollege</a:t>
            </a:r>
            <a:r>
              <a:rPr dirty="0" smtClean="0" sz="1200" spc="5">
                <a:latin typeface="Freestyle Script"/>
                <a:cs typeface="Freestyle Script"/>
              </a:rPr>
              <a:t> </a:t>
            </a:r>
            <a:r>
              <a:rPr dirty="0" smtClean="0" sz="1200" spc="0">
                <a:latin typeface="Freestyle Script"/>
                <a:cs typeface="Freestyle Script"/>
              </a:rPr>
              <a:t>of</a:t>
            </a:r>
            <a:r>
              <a:rPr dirty="0" smtClean="0" sz="1200" spc="-10">
                <a:latin typeface="Freestyle Script"/>
                <a:cs typeface="Freestyle Script"/>
              </a:rPr>
              <a:t> </a:t>
            </a:r>
            <a:r>
              <a:rPr dirty="0" smtClean="0" sz="1200" spc="5">
                <a:latin typeface="Freestyle Script"/>
                <a:cs typeface="Freestyle Script"/>
              </a:rPr>
              <a:t>E</a:t>
            </a:r>
            <a:r>
              <a:rPr dirty="0" smtClean="0" sz="1200" spc="0">
                <a:latin typeface="Freestyle Script"/>
                <a:cs typeface="Freestyle Script"/>
              </a:rPr>
              <a:t>n</a:t>
            </a:r>
            <a:r>
              <a:rPr dirty="0" smtClean="0" sz="1200" spc="5">
                <a:latin typeface="Freestyle Script"/>
                <a:cs typeface="Freestyle Script"/>
              </a:rPr>
              <a:t>g</a:t>
            </a:r>
            <a:r>
              <a:rPr dirty="0" smtClean="0" sz="1200" spc="-20">
                <a:latin typeface="Freestyle Script"/>
                <a:cs typeface="Freestyle Script"/>
              </a:rPr>
              <a:t>i</a:t>
            </a:r>
            <a:r>
              <a:rPr dirty="0" smtClean="0" sz="1200" spc="0">
                <a:latin typeface="Freestyle Script"/>
                <a:cs typeface="Freestyle Script"/>
              </a:rPr>
              <a:t>n</a:t>
            </a:r>
            <a:r>
              <a:rPr dirty="0" smtClean="0" sz="1200" spc="5">
                <a:latin typeface="Freestyle Script"/>
                <a:cs typeface="Freestyle Script"/>
              </a:rPr>
              <a:t>e</a:t>
            </a:r>
            <a:r>
              <a:rPr dirty="0" smtClean="0" sz="1200" spc="-10">
                <a:latin typeface="Freestyle Script"/>
                <a:cs typeface="Freestyle Script"/>
              </a:rPr>
              <a:t>e</a:t>
            </a:r>
            <a:r>
              <a:rPr dirty="0" smtClean="0" sz="1200" spc="-5">
                <a:latin typeface="Freestyle Script"/>
                <a:cs typeface="Freestyle Script"/>
              </a:rPr>
              <a:t>r</a:t>
            </a:r>
            <a:r>
              <a:rPr dirty="0" smtClean="0" sz="1200" spc="-20">
                <a:latin typeface="Freestyle Script"/>
                <a:cs typeface="Freestyle Script"/>
              </a:rPr>
              <a:t>i</a:t>
            </a:r>
            <a:r>
              <a:rPr dirty="0" smtClean="0" sz="1200" spc="0">
                <a:latin typeface="Freestyle Script"/>
                <a:cs typeface="Freestyle Script"/>
              </a:rPr>
              <a:t>ng</a:t>
            </a:r>
            <a:endParaRPr sz="1200">
              <a:latin typeface="Freestyle Script"/>
              <a:cs typeface="Freestyle Script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00" spc="-15">
                <a:latin typeface="Freestyle Script"/>
                <a:cs typeface="Freestyle Script"/>
              </a:rPr>
              <a:t>C</a:t>
            </a:r>
            <a:r>
              <a:rPr dirty="0" smtClean="0" sz="1200" spc="0">
                <a:latin typeface="Freestyle Script"/>
                <a:cs typeface="Freestyle Script"/>
              </a:rPr>
              <a:t>o</a:t>
            </a:r>
            <a:r>
              <a:rPr dirty="0" smtClean="0" sz="1200" spc="-5">
                <a:latin typeface="Freestyle Script"/>
                <a:cs typeface="Freestyle Script"/>
              </a:rPr>
              <a:t>mm</a:t>
            </a:r>
            <a:r>
              <a:rPr dirty="0" smtClean="0" sz="1200" spc="-5">
                <a:latin typeface="Freestyle Script"/>
                <a:cs typeface="Freestyle Script"/>
              </a:rPr>
              <a:t>un</a:t>
            </a:r>
            <a:r>
              <a:rPr dirty="0" smtClean="0" sz="1200" spc="-20">
                <a:latin typeface="Freestyle Script"/>
                <a:cs typeface="Freestyle Script"/>
              </a:rPr>
              <a:t>i</a:t>
            </a:r>
            <a:r>
              <a:rPr dirty="0" smtClean="0" sz="1200" spc="5">
                <a:latin typeface="Freestyle Script"/>
                <a:cs typeface="Freestyle Script"/>
              </a:rPr>
              <a:t>c</a:t>
            </a:r>
            <a:r>
              <a:rPr dirty="0" smtClean="0" sz="1200" spc="-5">
                <a:latin typeface="Freestyle Script"/>
                <a:cs typeface="Freestyle Script"/>
              </a:rPr>
              <a:t>a</a:t>
            </a:r>
            <a:r>
              <a:rPr dirty="0" smtClean="0" sz="1200" spc="-10">
                <a:latin typeface="Freestyle Script"/>
                <a:cs typeface="Freestyle Script"/>
              </a:rPr>
              <a:t>t</a:t>
            </a:r>
            <a:r>
              <a:rPr dirty="0" smtClean="0" sz="1200" spc="-20">
                <a:latin typeface="Freestyle Script"/>
                <a:cs typeface="Freestyle Script"/>
              </a:rPr>
              <a:t>i</a:t>
            </a:r>
            <a:r>
              <a:rPr dirty="0" smtClean="0" sz="1200" spc="0">
                <a:latin typeface="Freestyle Script"/>
                <a:cs typeface="Freestyle Script"/>
              </a:rPr>
              <a:t>on</a:t>
            </a:r>
            <a:r>
              <a:rPr dirty="0" smtClean="0" sz="1200" spc="-5">
                <a:latin typeface="Freestyle Script"/>
                <a:cs typeface="Freestyle Script"/>
              </a:rPr>
              <a:t> </a:t>
            </a:r>
            <a:r>
              <a:rPr dirty="0" smtClean="0" sz="1200" spc="0">
                <a:latin typeface="Freestyle Script"/>
                <a:cs typeface="Freestyle Script"/>
              </a:rPr>
              <a:t>D</a:t>
            </a:r>
            <a:r>
              <a:rPr dirty="0" smtClean="0" sz="1200" spc="5">
                <a:latin typeface="Freestyle Script"/>
                <a:cs typeface="Freestyle Script"/>
              </a:rPr>
              <a:t>e</a:t>
            </a:r>
            <a:r>
              <a:rPr dirty="0" smtClean="0" sz="1200" spc="-10">
                <a:latin typeface="Freestyle Script"/>
                <a:cs typeface="Freestyle Script"/>
              </a:rPr>
              <a:t>p</a:t>
            </a:r>
            <a:r>
              <a:rPr dirty="0" smtClean="0" sz="1200" spc="-5">
                <a:latin typeface="Freestyle Script"/>
                <a:cs typeface="Freestyle Script"/>
              </a:rPr>
              <a:t>a</a:t>
            </a:r>
            <a:r>
              <a:rPr dirty="0" smtClean="0" sz="1200" spc="0">
                <a:latin typeface="Freestyle Script"/>
                <a:cs typeface="Freestyle Script"/>
              </a:rPr>
              <a:t>r</a:t>
            </a:r>
            <a:r>
              <a:rPr dirty="0" smtClean="0" sz="1200" spc="-5">
                <a:latin typeface="Freestyle Script"/>
                <a:cs typeface="Freestyle Script"/>
              </a:rPr>
              <a:t>t</a:t>
            </a:r>
            <a:r>
              <a:rPr dirty="0" smtClean="0" sz="1200" spc="-15">
                <a:latin typeface="Freestyle Script"/>
                <a:cs typeface="Freestyle Script"/>
              </a:rPr>
              <a:t>m</a:t>
            </a:r>
            <a:r>
              <a:rPr dirty="0" smtClean="0" sz="1200" spc="5">
                <a:latin typeface="Freestyle Script"/>
                <a:cs typeface="Freestyle Script"/>
              </a:rPr>
              <a:t>e</a:t>
            </a:r>
            <a:r>
              <a:rPr dirty="0" smtClean="0" sz="1200" spc="0">
                <a:latin typeface="Freestyle Script"/>
                <a:cs typeface="Freestyle Script"/>
              </a:rPr>
              <a:t>nt</a:t>
            </a:r>
            <a:endParaRPr sz="1200">
              <a:latin typeface="Freestyle Script"/>
              <a:cs typeface="Freestyle Script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677539" y="9846258"/>
            <a:ext cx="205740" cy="1993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00" spc="-5" b="1">
                <a:latin typeface="Cambria"/>
                <a:cs typeface="Cambria"/>
              </a:rPr>
              <a:t>10</a:t>
            </a:r>
            <a:endParaRPr sz="1200">
              <a:latin typeface="Cambria"/>
              <a:cs typeface="Cambria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44500" y="432815"/>
            <a:ext cx="1015365" cy="38735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00" spc="-15">
                <a:latin typeface="Freestyle Script"/>
                <a:cs typeface="Freestyle Script"/>
              </a:rPr>
              <a:t>C</a:t>
            </a:r>
            <a:r>
              <a:rPr dirty="0" smtClean="0" sz="1200" spc="-5">
                <a:latin typeface="Freestyle Script"/>
                <a:cs typeface="Freestyle Script"/>
              </a:rPr>
              <a:t>++</a:t>
            </a:r>
            <a:r>
              <a:rPr dirty="0" smtClean="0" sz="1200" spc="5">
                <a:latin typeface="Freestyle Script"/>
                <a:cs typeface="Freestyle Script"/>
              </a:rPr>
              <a:t> </a:t>
            </a:r>
            <a:r>
              <a:rPr dirty="0" smtClean="0" sz="1200" spc="-15">
                <a:latin typeface="Freestyle Script"/>
                <a:cs typeface="Freestyle Script"/>
              </a:rPr>
              <a:t>l</a:t>
            </a:r>
            <a:r>
              <a:rPr dirty="0" smtClean="0" sz="1200" spc="5">
                <a:latin typeface="Freestyle Script"/>
                <a:cs typeface="Freestyle Script"/>
              </a:rPr>
              <a:t>e</a:t>
            </a:r>
            <a:r>
              <a:rPr dirty="0" smtClean="0" sz="1200" spc="5">
                <a:latin typeface="Freestyle Script"/>
                <a:cs typeface="Freestyle Script"/>
              </a:rPr>
              <a:t>c</a:t>
            </a:r>
            <a:r>
              <a:rPr dirty="0" smtClean="0" sz="1200" spc="-5">
                <a:latin typeface="Freestyle Script"/>
                <a:cs typeface="Freestyle Script"/>
              </a:rPr>
              <a:t>t</a:t>
            </a:r>
            <a:r>
              <a:rPr dirty="0" smtClean="0" sz="1200" spc="-5">
                <a:latin typeface="Freestyle Script"/>
                <a:cs typeface="Freestyle Script"/>
              </a:rPr>
              <a:t>ur</a:t>
            </a:r>
            <a:r>
              <a:rPr dirty="0" smtClean="0" sz="1200" spc="-5">
                <a:latin typeface="Freestyle Script"/>
                <a:cs typeface="Freestyle Script"/>
              </a:rPr>
              <a:t>e</a:t>
            </a:r>
            <a:endParaRPr sz="1200">
              <a:latin typeface="Freestyle Script"/>
              <a:cs typeface="Freestyle Script"/>
            </a:endParaRPr>
          </a:p>
          <a:p>
            <a:pPr marL="12700">
              <a:lnSpc>
                <a:spcPts val="1415"/>
              </a:lnSpc>
            </a:pPr>
            <a:r>
              <a:rPr dirty="0" smtClean="0" sz="1200" spc="-15">
                <a:latin typeface="Freestyle Script"/>
                <a:cs typeface="Freestyle Script"/>
              </a:rPr>
              <a:t>C</a:t>
            </a:r>
            <a:r>
              <a:rPr dirty="0" smtClean="0" sz="1200" spc="-5">
                <a:latin typeface="Freestyle Script"/>
                <a:cs typeface="Freestyle Script"/>
              </a:rPr>
              <a:t>ha</a:t>
            </a:r>
            <a:r>
              <a:rPr dirty="0" smtClean="0" sz="1200" spc="0">
                <a:latin typeface="Freestyle Script"/>
                <a:cs typeface="Freestyle Script"/>
              </a:rPr>
              <a:t>p</a:t>
            </a:r>
            <a:r>
              <a:rPr dirty="0" smtClean="0" sz="1200" spc="-5">
                <a:latin typeface="Freestyle Script"/>
                <a:cs typeface="Freestyle Script"/>
              </a:rPr>
              <a:t>t</a:t>
            </a:r>
            <a:r>
              <a:rPr dirty="0" smtClean="0" sz="1200" spc="5">
                <a:latin typeface="Freestyle Script"/>
                <a:cs typeface="Freestyle Script"/>
              </a:rPr>
              <a:t>e</a:t>
            </a:r>
            <a:r>
              <a:rPr dirty="0" smtClean="0" sz="1200" spc="-5">
                <a:latin typeface="Freestyle Script"/>
                <a:cs typeface="Freestyle Script"/>
              </a:rPr>
              <a:t>r</a:t>
            </a:r>
            <a:r>
              <a:rPr dirty="0" smtClean="0" sz="1200" spc="-5">
                <a:latin typeface="Freestyle Script"/>
                <a:cs typeface="Freestyle Script"/>
              </a:rPr>
              <a:t> </a:t>
            </a:r>
            <a:r>
              <a:rPr dirty="0" smtClean="0" sz="1200" spc="-5">
                <a:latin typeface="Freestyle Script"/>
                <a:cs typeface="Freestyle Script"/>
              </a:rPr>
              <a:t>t</a:t>
            </a:r>
            <a:r>
              <a:rPr dirty="0" smtClean="0" sz="1200" spc="-5">
                <a:latin typeface="Freestyle Script"/>
                <a:cs typeface="Freestyle Script"/>
              </a:rPr>
              <a:t>wo</a:t>
            </a:r>
            <a:r>
              <a:rPr dirty="0" smtClean="0" sz="1200" spc="-5">
                <a:latin typeface="Freestyle Script"/>
                <a:cs typeface="Freestyle Script"/>
              </a:rPr>
              <a:t> </a:t>
            </a:r>
            <a:r>
              <a:rPr dirty="0" smtClean="0" sz="1200" spc="-5">
                <a:latin typeface="Freestyle Script"/>
                <a:cs typeface="Freestyle Script"/>
              </a:rPr>
              <a:t>:</a:t>
            </a:r>
            <a:r>
              <a:rPr dirty="0" smtClean="0" sz="1200" spc="-5">
                <a:latin typeface="Freestyle Script"/>
                <a:cs typeface="Freestyle Script"/>
              </a:rPr>
              <a:t> </a:t>
            </a:r>
            <a:r>
              <a:rPr dirty="0" smtClean="0" sz="1200" spc="5">
                <a:latin typeface="Freestyle Script"/>
                <a:cs typeface="Freestyle Script"/>
              </a:rPr>
              <a:t>E</a:t>
            </a:r>
            <a:r>
              <a:rPr dirty="0" smtClean="0" sz="1200" spc="0">
                <a:latin typeface="Freestyle Script"/>
                <a:cs typeface="Freestyle Script"/>
              </a:rPr>
              <a:t>x</a:t>
            </a:r>
            <a:r>
              <a:rPr dirty="0" smtClean="0" sz="1200" spc="-5">
                <a:latin typeface="Freestyle Script"/>
                <a:cs typeface="Freestyle Script"/>
              </a:rPr>
              <a:t>p</a:t>
            </a:r>
            <a:r>
              <a:rPr dirty="0" smtClean="0" sz="1200" spc="-5">
                <a:latin typeface="Freestyle Script"/>
                <a:cs typeface="Freestyle Script"/>
              </a:rPr>
              <a:t>r</a:t>
            </a:r>
            <a:r>
              <a:rPr dirty="0" smtClean="0" sz="1200" spc="5">
                <a:latin typeface="Freestyle Script"/>
                <a:cs typeface="Freestyle Script"/>
              </a:rPr>
              <a:t>e</a:t>
            </a:r>
            <a:r>
              <a:rPr dirty="0" smtClean="0" sz="1200" spc="-10">
                <a:latin typeface="Freestyle Script"/>
                <a:cs typeface="Freestyle Script"/>
              </a:rPr>
              <a:t>s</a:t>
            </a:r>
            <a:r>
              <a:rPr dirty="0" smtClean="0" sz="1200" spc="-10">
                <a:latin typeface="Freestyle Script"/>
                <a:cs typeface="Freestyle Script"/>
              </a:rPr>
              <a:t>s</a:t>
            </a:r>
            <a:r>
              <a:rPr dirty="0" smtClean="0" sz="1200" spc="-20">
                <a:latin typeface="Freestyle Script"/>
                <a:cs typeface="Freestyle Script"/>
              </a:rPr>
              <a:t>i</a:t>
            </a:r>
            <a:r>
              <a:rPr dirty="0" smtClean="0" sz="1200" spc="0">
                <a:latin typeface="Freestyle Script"/>
                <a:cs typeface="Freestyle Script"/>
              </a:rPr>
              <a:t>on</a:t>
            </a:r>
            <a:endParaRPr sz="1200">
              <a:latin typeface="Freestyle Script"/>
              <a:cs typeface="Freestyle Script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171313" y="612647"/>
            <a:ext cx="1416050" cy="20764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00" spc="-5">
                <a:latin typeface="Freestyle Script"/>
                <a:cs typeface="Freestyle Script"/>
              </a:rPr>
              <a:t>A</a:t>
            </a:r>
            <a:r>
              <a:rPr dirty="0" smtClean="0" sz="1200" spc="-10">
                <a:latin typeface="Freestyle Script"/>
                <a:cs typeface="Freestyle Script"/>
              </a:rPr>
              <a:t>s</a:t>
            </a:r>
            <a:r>
              <a:rPr dirty="0" smtClean="0" sz="1200" spc="5">
                <a:latin typeface="Freestyle Script"/>
                <a:cs typeface="Freestyle Script"/>
              </a:rPr>
              <a:t>s</a:t>
            </a:r>
            <a:r>
              <a:rPr dirty="0" smtClean="0" sz="1200" spc="-20">
                <a:latin typeface="Freestyle Script"/>
                <a:cs typeface="Freestyle Script"/>
              </a:rPr>
              <a:t>i</a:t>
            </a:r>
            <a:r>
              <a:rPr dirty="0" smtClean="0" sz="1200" spc="-10">
                <a:latin typeface="Freestyle Script"/>
                <a:cs typeface="Freestyle Script"/>
              </a:rPr>
              <a:t>s</a:t>
            </a:r>
            <a:r>
              <a:rPr dirty="0" smtClean="0" sz="1200" spc="-5">
                <a:latin typeface="Freestyle Script"/>
                <a:cs typeface="Freestyle Script"/>
              </a:rPr>
              <a:t>t</a:t>
            </a:r>
            <a:r>
              <a:rPr dirty="0" smtClean="0" sz="1200" spc="0">
                <a:latin typeface="Freestyle Script"/>
                <a:cs typeface="Freestyle Script"/>
              </a:rPr>
              <a:t>ant</a:t>
            </a:r>
            <a:r>
              <a:rPr dirty="0" smtClean="0" sz="1200" spc="5">
                <a:latin typeface="Freestyle Script"/>
                <a:cs typeface="Freestyle Script"/>
              </a:rPr>
              <a:t> </a:t>
            </a:r>
            <a:r>
              <a:rPr dirty="0" smtClean="0" sz="1200" spc="-15">
                <a:latin typeface="Freestyle Script"/>
                <a:cs typeface="Freestyle Script"/>
              </a:rPr>
              <a:t>l</a:t>
            </a:r>
            <a:r>
              <a:rPr dirty="0" smtClean="0" sz="1200" spc="5">
                <a:latin typeface="Freestyle Script"/>
                <a:cs typeface="Freestyle Script"/>
              </a:rPr>
              <a:t>e</a:t>
            </a:r>
            <a:r>
              <a:rPr dirty="0" smtClean="0" sz="1200" spc="5">
                <a:latin typeface="Freestyle Script"/>
                <a:cs typeface="Freestyle Script"/>
              </a:rPr>
              <a:t>c</a:t>
            </a:r>
            <a:r>
              <a:rPr dirty="0" smtClean="0" sz="1200" spc="-5">
                <a:latin typeface="Freestyle Script"/>
                <a:cs typeface="Freestyle Script"/>
              </a:rPr>
              <a:t>t</a:t>
            </a:r>
            <a:r>
              <a:rPr dirty="0" smtClean="0" sz="1200" spc="-5">
                <a:latin typeface="Freestyle Script"/>
                <a:cs typeface="Freestyle Script"/>
              </a:rPr>
              <a:t>ur</a:t>
            </a:r>
            <a:r>
              <a:rPr dirty="0" smtClean="0" sz="1200" spc="5">
                <a:latin typeface="Freestyle Script"/>
                <a:cs typeface="Freestyle Script"/>
              </a:rPr>
              <a:t>e</a:t>
            </a:r>
            <a:r>
              <a:rPr dirty="0" smtClean="0" sz="1200" spc="-5">
                <a:latin typeface="Freestyle Script"/>
                <a:cs typeface="Freestyle Script"/>
              </a:rPr>
              <a:t>:</a:t>
            </a:r>
            <a:r>
              <a:rPr dirty="0" smtClean="0" sz="1200" spc="-5">
                <a:latin typeface="Freestyle Script"/>
                <a:cs typeface="Freestyle Script"/>
              </a:rPr>
              <a:t> </a:t>
            </a:r>
            <a:r>
              <a:rPr dirty="0" smtClean="0" sz="1200" spc="-5">
                <a:latin typeface="Freestyle Script"/>
                <a:cs typeface="Freestyle Script"/>
              </a:rPr>
              <a:t>J</a:t>
            </a:r>
            <a:r>
              <a:rPr dirty="0" smtClean="0" sz="1200" spc="-25">
                <a:latin typeface="Freestyle Script"/>
                <a:cs typeface="Freestyle Script"/>
              </a:rPr>
              <a:t>i</a:t>
            </a:r>
            <a:r>
              <a:rPr dirty="0" smtClean="0" sz="1200" spc="0">
                <a:latin typeface="Freestyle Script"/>
                <a:cs typeface="Freestyle Script"/>
              </a:rPr>
              <a:t>nan </a:t>
            </a:r>
            <a:r>
              <a:rPr dirty="0" smtClean="0" sz="1200" spc="-5">
                <a:latin typeface="Freestyle Script"/>
                <a:cs typeface="Freestyle Script"/>
              </a:rPr>
              <a:t>N.</a:t>
            </a:r>
            <a:r>
              <a:rPr dirty="0" smtClean="0" sz="1200" spc="5">
                <a:latin typeface="Freestyle Script"/>
                <a:cs typeface="Freestyle Script"/>
              </a:rPr>
              <a:t> </a:t>
            </a:r>
            <a:r>
              <a:rPr dirty="0" smtClean="0" sz="1200" spc="0">
                <a:latin typeface="Freestyle Script"/>
                <a:cs typeface="Freestyle Script"/>
              </a:rPr>
              <a:t>S</a:t>
            </a:r>
            <a:r>
              <a:rPr dirty="0" smtClean="0" sz="1200" spc="-5">
                <a:latin typeface="Freestyle Script"/>
                <a:cs typeface="Freestyle Script"/>
              </a:rPr>
              <a:t>hihab</a:t>
            </a:r>
            <a:endParaRPr sz="1200">
              <a:latin typeface="Freestyle Script"/>
              <a:cs typeface="Freestyle Script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438912" y="1024889"/>
            <a:ext cx="6684009" cy="0"/>
          </a:xfrm>
          <a:custGeom>
            <a:avLst/>
            <a:gdLst/>
            <a:ahLst/>
            <a:cxnLst/>
            <a:rect l="l" t="t" r="r" b="b"/>
            <a:pathLst>
              <a:path w="6684009" h="0">
                <a:moveTo>
                  <a:pt x="0" y="0"/>
                </a:moveTo>
                <a:lnTo>
                  <a:pt x="6684009" y="0"/>
                </a:lnTo>
              </a:path>
            </a:pathLst>
          </a:custGeom>
          <a:ln w="3937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" name="object 5"/>
          <p:cNvSpPr/>
          <p:nvPr/>
        </p:nvSpPr>
        <p:spPr>
          <a:xfrm>
            <a:off x="438912" y="992123"/>
            <a:ext cx="6684009" cy="0"/>
          </a:xfrm>
          <a:custGeom>
            <a:avLst/>
            <a:gdLst/>
            <a:ahLst/>
            <a:cxnLst/>
            <a:rect l="l" t="t" r="r" b="b"/>
            <a:pathLst>
              <a:path w="6684009" h="0">
                <a:moveTo>
                  <a:pt x="0" y="0"/>
                </a:moveTo>
                <a:lnTo>
                  <a:pt x="6684009" y="0"/>
                </a:lnTo>
              </a:path>
            </a:pathLst>
          </a:custGeom>
          <a:ln w="1041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" name="object 6"/>
          <p:cNvSpPr/>
          <p:nvPr/>
        </p:nvSpPr>
        <p:spPr>
          <a:xfrm>
            <a:off x="438912" y="9622231"/>
            <a:ext cx="6684009" cy="0"/>
          </a:xfrm>
          <a:custGeom>
            <a:avLst/>
            <a:gdLst/>
            <a:ahLst/>
            <a:cxnLst/>
            <a:rect l="l" t="t" r="r" b="b"/>
            <a:pathLst>
              <a:path w="6684009" h="0">
                <a:moveTo>
                  <a:pt x="0" y="0"/>
                </a:moveTo>
                <a:lnTo>
                  <a:pt x="6684009" y="0"/>
                </a:lnTo>
              </a:path>
            </a:pathLst>
          </a:custGeom>
          <a:ln w="10413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" name="object 7"/>
          <p:cNvSpPr/>
          <p:nvPr/>
        </p:nvSpPr>
        <p:spPr>
          <a:xfrm>
            <a:off x="438912" y="9654996"/>
            <a:ext cx="6684009" cy="0"/>
          </a:xfrm>
          <a:custGeom>
            <a:avLst/>
            <a:gdLst/>
            <a:ahLst/>
            <a:cxnLst/>
            <a:rect l="l" t="t" r="r" b="b"/>
            <a:pathLst>
              <a:path w="6684009" h="0">
                <a:moveTo>
                  <a:pt x="0" y="0"/>
                </a:moveTo>
                <a:lnTo>
                  <a:pt x="6684009" y="0"/>
                </a:lnTo>
              </a:path>
            </a:pathLst>
          </a:custGeom>
          <a:ln w="3937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" name="object 8"/>
          <p:cNvSpPr txBox="1"/>
          <p:nvPr/>
        </p:nvSpPr>
        <p:spPr>
          <a:xfrm>
            <a:off x="444500" y="1030985"/>
            <a:ext cx="6666865" cy="206184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241300">
              <a:lnSpc>
                <a:spcPct val="100000"/>
              </a:lnSpc>
              <a:tabLst>
                <a:tab pos="469900" algn="l"/>
              </a:tabLst>
            </a:pPr>
            <a:r>
              <a:rPr dirty="0" smtClean="0" sz="1400">
                <a:latin typeface="Times New Roman"/>
                <a:cs typeface="Times New Roman"/>
              </a:rPr>
              <a:t>-	</a:t>
            </a:r>
            <a:r>
              <a:rPr dirty="0" smtClean="0" sz="1400" spc="-5" b="1" u="heavy">
                <a:latin typeface="Times New Roman"/>
                <a:cs typeface="Times New Roman"/>
              </a:rPr>
              <a:t> </a:t>
            </a:r>
            <a:r>
              <a:rPr dirty="0" smtClean="0" sz="1400" spc="0" b="1" u="heavy">
                <a:latin typeface="Times New Roman"/>
                <a:cs typeface="Times New Roman"/>
              </a:rPr>
              <a:t>I</a:t>
            </a:r>
            <a:r>
              <a:rPr dirty="0" smtClean="0" sz="1400" spc="-20" b="1" u="heavy">
                <a:latin typeface="Times New Roman"/>
                <a:cs typeface="Times New Roman"/>
              </a:rPr>
              <a:t>m</a:t>
            </a:r>
            <a:r>
              <a:rPr dirty="0" smtClean="0" sz="1400" spc="0" b="1" u="heavy">
                <a:latin typeface="Times New Roman"/>
                <a:cs typeface="Times New Roman"/>
              </a:rPr>
              <a:t>pl</a:t>
            </a:r>
            <a:r>
              <a:rPr dirty="0" smtClean="0" sz="1400" spc="0" b="1" u="heavy">
                <a:latin typeface="Times New Roman"/>
                <a:cs typeface="Times New Roman"/>
              </a:rPr>
              <a:t>i</a:t>
            </a:r>
            <a:r>
              <a:rPr dirty="0" smtClean="0" sz="1400" spc="0" b="1" u="heavy">
                <a:latin typeface="Times New Roman"/>
                <a:cs typeface="Times New Roman"/>
              </a:rPr>
              <a:t>ci</a:t>
            </a:r>
            <a:r>
              <a:rPr dirty="0" smtClean="0" sz="1400" spc="0" b="1" u="heavy">
                <a:latin typeface="Times New Roman"/>
                <a:cs typeface="Times New Roman"/>
              </a:rPr>
              <a:t>t</a:t>
            </a:r>
            <a:r>
              <a:rPr dirty="0" smtClean="0" sz="1400" spc="0" b="1" u="heavy">
                <a:latin typeface="Times New Roman"/>
                <a:cs typeface="Times New Roman"/>
              </a:rPr>
              <a:t> </a:t>
            </a:r>
            <a:r>
              <a:rPr dirty="0" smtClean="0" sz="1400" spc="-15" b="1" u="heavy">
                <a:latin typeface="Times New Roman"/>
                <a:cs typeface="Times New Roman"/>
              </a:rPr>
              <a:t>c</a:t>
            </a:r>
            <a:r>
              <a:rPr dirty="0" smtClean="0" sz="1400" spc="0" b="1" u="heavy">
                <a:latin typeface="Times New Roman"/>
                <a:cs typeface="Times New Roman"/>
              </a:rPr>
              <a:t>o</a:t>
            </a:r>
            <a:r>
              <a:rPr dirty="0" smtClean="0" sz="1400" spc="-15" b="1" u="heavy">
                <a:latin typeface="Times New Roman"/>
                <a:cs typeface="Times New Roman"/>
              </a:rPr>
              <a:t>n</a:t>
            </a:r>
            <a:r>
              <a:rPr dirty="0" smtClean="0" sz="1400" spc="0" b="1" u="heavy">
                <a:latin typeface="Times New Roman"/>
                <a:cs typeface="Times New Roman"/>
              </a:rPr>
              <a:t>v</a:t>
            </a:r>
            <a:r>
              <a:rPr dirty="0" smtClean="0" sz="1400" spc="0" b="1" u="heavy">
                <a:latin typeface="Times New Roman"/>
                <a:cs typeface="Times New Roman"/>
              </a:rPr>
              <a:t>e</a:t>
            </a:r>
            <a:r>
              <a:rPr dirty="0" smtClean="0" sz="1400" spc="-15" b="1" u="heavy">
                <a:latin typeface="Times New Roman"/>
                <a:cs typeface="Times New Roman"/>
              </a:rPr>
              <a:t>r</a:t>
            </a:r>
            <a:r>
              <a:rPr dirty="0" smtClean="0" sz="1400" spc="-10" b="1" u="heavy">
                <a:latin typeface="Times New Roman"/>
                <a:cs typeface="Times New Roman"/>
              </a:rPr>
              <a:t>s</a:t>
            </a:r>
            <a:r>
              <a:rPr dirty="0" smtClean="0" sz="1400" spc="0" b="1" u="heavy">
                <a:latin typeface="Times New Roman"/>
                <a:cs typeface="Times New Roman"/>
              </a:rPr>
              <a:t>i</a:t>
            </a:r>
            <a:r>
              <a:rPr dirty="0" smtClean="0" sz="1400" spc="0" b="1" u="heavy">
                <a:latin typeface="Times New Roman"/>
                <a:cs typeface="Times New Roman"/>
              </a:rPr>
              <a:t>o</a:t>
            </a:r>
            <a:r>
              <a:rPr dirty="0" smtClean="0" sz="1400" spc="0" b="1" u="heavy">
                <a:latin typeface="Times New Roman"/>
                <a:cs typeface="Times New Roman"/>
              </a:rPr>
              <a:t>n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585"/>
              </a:lnSpc>
            </a:pP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ata t</a:t>
            </a:r>
            <a:r>
              <a:rPr dirty="0" smtClean="0" sz="1400" spc="-15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pe c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be 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x</a:t>
            </a:r>
            <a:r>
              <a:rPr dirty="0" smtClean="0" sz="1400" spc="0">
                <a:latin typeface="Times New Roman"/>
                <a:cs typeface="Times New Roman"/>
              </a:rPr>
              <a:t>ed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x</a:t>
            </a:r>
            <a:r>
              <a:rPr dirty="0" smtClean="0" sz="1400" spc="0">
                <a:latin typeface="Times New Roman"/>
                <a:cs typeface="Times New Roman"/>
              </a:rPr>
              <a:t>pr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n.</a:t>
            </a:r>
            <a:endParaRPr sz="1400">
              <a:latin typeface="Times New Roman"/>
              <a:cs typeface="Times New Roman"/>
            </a:endParaRPr>
          </a:p>
          <a:p>
            <a:pPr marL="12700" marR="5880735">
              <a:lnSpc>
                <a:spcPct val="95000"/>
              </a:lnSpc>
              <a:spcBef>
                <a:spcPts val="45"/>
              </a:spcBef>
            </a:pPr>
            <a:r>
              <a:rPr dirty="0" smtClean="0" sz="1400" b="1" i="1">
                <a:latin typeface="Times New Roman"/>
                <a:cs typeface="Times New Roman"/>
              </a:rPr>
              <a:t>E</a:t>
            </a:r>
            <a:r>
              <a:rPr dirty="0" smtClean="0" sz="1400" spc="-10" b="1" i="1">
                <a:latin typeface="Times New Roman"/>
                <a:cs typeface="Times New Roman"/>
              </a:rPr>
              <a:t>x</a:t>
            </a:r>
            <a:r>
              <a:rPr dirty="0" smtClean="0" sz="1400" spc="-20" b="1" i="1">
                <a:latin typeface="Times New Roman"/>
                <a:cs typeface="Times New Roman"/>
              </a:rPr>
              <a:t>a</a:t>
            </a:r>
            <a:r>
              <a:rPr dirty="0" smtClean="0" sz="1400" spc="20" b="1" i="1">
                <a:latin typeface="Times New Roman"/>
                <a:cs typeface="Times New Roman"/>
              </a:rPr>
              <a:t>m</a:t>
            </a:r>
            <a:r>
              <a:rPr dirty="0" smtClean="0" sz="1400" spc="-10" b="1" i="1">
                <a:latin typeface="Times New Roman"/>
                <a:cs typeface="Times New Roman"/>
              </a:rPr>
              <a:t>p</a:t>
            </a:r>
            <a:r>
              <a:rPr dirty="0" smtClean="0" sz="1400" spc="0" b="1" i="1">
                <a:latin typeface="Times New Roman"/>
                <a:cs typeface="Times New Roman"/>
              </a:rPr>
              <a:t>le</a:t>
            </a:r>
            <a:r>
              <a:rPr dirty="0" smtClean="0" sz="1400" spc="5" b="1" i="1">
                <a:latin typeface="Times New Roman"/>
                <a:cs typeface="Times New Roman"/>
              </a:rPr>
              <a:t>:</a:t>
            </a:r>
            <a:r>
              <a:rPr dirty="0" smtClean="0" sz="1400" spc="0" b="1" i="1">
                <a:latin typeface="Times New Roman"/>
                <a:cs typeface="Times New Roman"/>
              </a:rPr>
              <a:t>-</a:t>
            </a:r>
            <a:r>
              <a:rPr dirty="0" smtClean="0" sz="1400" spc="0" b="1" i="1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ble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;</a:t>
            </a:r>
            <a:r>
              <a:rPr dirty="0" smtClean="0" sz="1400" spc="0">
                <a:latin typeface="Times New Roman"/>
                <a:cs typeface="Times New Roman"/>
              </a:rPr>
              <a:t> 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 =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5;</a:t>
            </a:r>
            <a:endParaRPr sz="1400">
              <a:latin typeface="Times New Roman"/>
              <a:cs typeface="Times New Roman"/>
            </a:endParaRPr>
          </a:p>
          <a:p>
            <a:pPr marL="12700" marR="5743575">
              <a:lnSpc>
                <a:spcPts val="1610"/>
              </a:lnSpc>
              <a:spcBef>
                <a:spcPts val="40"/>
              </a:spcBef>
            </a:pPr>
            <a:r>
              <a:rPr dirty="0" smtClean="0" sz="1400">
                <a:latin typeface="Times New Roman"/>
                <a:cs typeface="Times New Roman"/>
              </a:rPr>
              <a:t>fl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at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=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8.</a:t>
            </a:r>
            <a:r>
              <a:rPr dirty="0" smtClean="0" sz="1400" spc="-10">
                <a:latin typeface="Times New Roman"/>
                <a:cs typeface="Times New Roman"/>
              </a:rPr>
              <a:t>5</a:t>
            </a:r>
            <a:r>
              <a:rPr dirty="0" smtClean="0" sz="1400" spc="0">
                <a:latin typeface="Times New Roman"/>
                <a:cs typeface="Times New Roman"/>
              </a:rPr>
              <a:t>;</a:t>
            </a:r>
            <a:r>
              <a:rPr dirty="0" smtClean="0" sz="1400" spc="0">
                <a:latin typeface="Times New Roman"/>
                <a:cs typeface="Times New Roman"/>
              </a:rPr>
              <a:t> a =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*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;</a:t>
            </a:r>
            <a:endParaRPr sz="1400">
              <a:latin typeface="Times New Roman"/>
              <a:cs typeface="Times New Roman"/>
            </a:endParaRPr>
          </a:p>
          <a:p>
            <a:pPr algn="just" marL="12700" marR="12700">
              <a:lnSpc>
                <a:spcPts val="1610"/>
              </a:lnSpc>
            </a:pPr>
            <a:r>
              <a:rPr dirty="0" smtClean="0" sz="1400" spc="-2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hen</a:t>
            </a:r>
            <a:r>
              <a:rPr dirty="0" smtClean="0" sz="1400" spc="5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3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er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3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</a:t>
            </a:r>
            <a:r>
              <a:rPr dirty="0" smtClean="0" sz="1400" spc="4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iff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re</a:t>
            </a:r>
            <a:r>
              <a:rPr dirty="0" smtClean="0" sz="1400" spc="-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4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pe</a:t>
            </a:r>
            <a:r>
              <a:rPr dirty="0" smtClean="0" sz="1400" spc="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are</a:t>
            </a:r>
            <a:r>
              <a:rPr dirty="0" smtClean="0" sz="1400" spc="3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ter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4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4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3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x</a:t>
            </a:r>
            <a:r>
              <a:rPr dirty="0" smtClean="0" sz="1400" spc="0">
                <a:latin typeface="Times New Roman"/>
                <a:cs typeface="Times New Roman"/>
              </a:rPr>
              <a:t>pr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on,</a:t>
            </a:r>
            <a:r>
              <a:rPr dirty="0" smtClean="0" sz="1400" spc="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the</a:t>
            </a:r>
            <a:r>
              <a:rPr dirty="0" smtClean="0" sz="1400" spc="3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er</a:t>
            </a:r>
            <a:r>
              <a:rPr dirty="0" smtClean="0" sz="1400" spc="4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pe</a:t>
            </a:r>
            <a:r>
              <a:rPr dirty="0" smtClean="0" sz="1400" spc="0">
                <a:latin typeface="Times New Roman"/>
                <a:cs typeface="Times New Roman"/>
              </a:rPr>
              <a:t> va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ia</a:t>
            </a:r>
            <a:r>
              <a:rPr dirty="0" smtClean="0" sz="1400" spc="-10">
                <a:latin typeface="Times New Roman"/>
                <a:cs typeface="Times New Roman"/>
              </a:rPr>
              <a:t>b</a:t>
            </a:r>
            <a:r>
              <a:rPr dirty="0" smtClean="0" sz="1400" spc="0">
                <a:latin typeface="Times New Roman"/>
                <a:cs typeface="Times New Roman"/>
              </a:rPr>
              <a:t>le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4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ve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to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her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pe</a:t>
            </a:r>
            <a:r>
              <a:rPr dirty="0" smtClean="0" sz="1400" spc="3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v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ia</a:t>
            </a:r>
            <a:r>
              <a:rPr dirty="0" smtClean="0" sz="1400" spc="-10">
                <a:latin typeface="Times New Roman"/>
                <a:cs typeface="Times New Roman"/>
              </a:rPr>
              <a:t>b</a:t>
            </a:r>
            <a:r>
              <a:rPr dirty="0" smtClean="0" sz="1400" spc="0">
                <a:latin typeface="Times New Roman"/>
                <a:cs typeface="Times New Roman"/>
              </a:rPr>
              <a:t>le.</a:t>
            </a:r>
            <a:r>
              <a:rPr dirty="0" smtClean="0" sz="1400" spc="30">
                <a:latin typeface="Times New Roman"/>
                <a:cs typeface="Times New Roman"/>
              </a:rPr>
              <a:t> </a:t>
            </a:r>
            <a:r>
              <a:rPr dirty="0" smtClean="0" sz="1400" spc="-2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3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ng</a:t>
            </a:r>
            <a:r>
              <a:rPr dirty="0" smtClean="0" sz="1400" spc="2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b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3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or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er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da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 t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pe</a:t>
            </a:r>
            <a:r>
              <a:rPr dirty="0" smtClean="0" sz="1400" spc="1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:</a:t>
            </a:r>
            <a:r>
              <a:rPr dirty="0" smtClean="0" sz="1400" spc="0">
                <a:latin typeface="Times New Roman"/>
                <a:cs typeface="Times New Roman"/>
              </a:rPr>
              <a:t>-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44500" y="4515738"/>
            <a:ext cx="6436360" cy="205105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algn="just" marL="12700" marR="368935">
              <a:lnSpc>
                <a:spcPts val="1610"/>
              </a:lnSpc>
            </a:pP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nt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v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lue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ve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pe f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and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or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te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porary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var</a:t>
            </a:r>
            <a:r>
              <a:rPr dirty="0" smtClean="0" sz="1400" spc="5">
                <a:latin typeface="Times New Roman"/>
                <a:cs typeface="Times New Roman"/>
              </a:rPr>
              <a:t>i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b</a:t>
            </a:r>
            <a:r>
              <a:rPr dirty="0" smtClean="0" sz="1400" spc="0">
                <a:latin typeface="Times New Roman"/>
                <a:cs typeface="Times New Roman"/>
              </a:rPr>
              <a:t>le </a:t>
            </a:r>
            <a:r>
              <a:rPr dirty="0" smtClean="0" sz="1400" spc="-10">
                <a:latin typeface="Times New Roman"/>
                <a:cs typeface="Times New Roman"/>
              </a:rPr>
              <a:t>b</a:t>
            </a:r>
            <a:r>
              <a:rPr dirty="0" smtClean="0" sz="1400" spc="0">
                <a:latin typeface="Times New Roman"/>
                <a:cs typeface="Times New Roman"/>
              </a:rPr>
              <a:t>ef</a:t>
            </a:r>
            <a:r>
              <a:rPr dirty="0" smtClean="0" sz="1400" spc="-5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re</a:t>
            </a:r>
            <a:r>
              <a:rPr dirty="0" smtClean="0" sz="1400" spc="0">
                <a:latin typeface="Times New Roman"/>
                <a:cs typeface="Times New Roman"/>
              </a:rPr>
              <a:t> be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30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ult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li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by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f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ar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b</a:t>
            </a:r>
            <a:r>
              <a:rPr dirty="0" smtClean="0" sz="1400" spc="0">
                <a:latin typeface="Times New Roman"/>
                <a:cs typeface="Times New Roman"/>
              </a:rPr>
              <a:t>le c.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r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lt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is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er</a:t>
            </a:r>
            <a:r>
              <a:rPr dirty="0" smtClean="0" sz="1400" spc="5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4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b</a:t>
            </a:r>
            <a:r>
              <a:rPr dirty="0" smtClean="0" sz="1400" spc="0">
                <a:latin typeface="Times New Roman"/>
                <a:cs typeface="Times New Roman"/>
              </a:rPr>
              <a:t>le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so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 it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be a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b</a:t>
            </a:r>
            <a:r>
              <a:rPr dirty="0" smtClean="0" sz="1400" spc="0">
                <a:latin typeface="Times New Roman"/>
                <a:cs typeface="Times New Roman"/>
              </a:rPr>
              <a:t>le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va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ia</a:t>
            </a:r>
            <a:r>
              <a:rPr dirty="0" smtClean="0" sz="1400" spc="-10">
                <a:latin typeface="Times New Roman"/>
                <a:cs typeface="Times New Roman"/>
              </a:rPr>
              <a:t>b</a:t>
            </a:r>
            <a:r>
              <a:rPr dirty="0" smtClean="0" sz="1400" spc="0">
                <a:latin typeface="Times New Roman"/>
                <a:cs typeface="Times New Roman"/>
              </a:rPr>
              <a:t>le a.</a:t>
            </a:r>
            <a:endParaRPr sz="1400">
              <a:latin typeface="Times New Roman"/>
              <a:cs typeface="Times New Roman"/>
            </a:endParaRPr>
          </a:p>
          <a:p>
            <a:pPr algn="ctr" marR="4148454">
              <a:lnSpc>
                <a:spcPts val="1590"/>
              </a:lnSpc>
              <a:tabLst>
                <a:tab pos="228600" algn="l"/>
              </a:tabLst>
            </a:pPr>
            <a:r>
              <a:rPr dirty="0" smtClean="0" sz="1400">
                <a:latin typeface="Times New Roman"/>
                <a:cs typeface="Times New Roman"/>
              </a:rPr>
              <a:t>-	</a:t>
            </a:r>
            <a:r>
              <a:rPr dirty="0" smtClean="0" sz="1400" b="1" u="heavy">
                <a:latin typeface="Times New Roman"/>
                <a:cs typeface="Times New Roman"/>
              </a:rPr>
              <a:t>Ex</a:t>
            </a:r>
            <a:r>
              <a:rPr dirty="0" smtClean="0" sz="1400" spc="-15" b="1" u="heavy">
                <a:latin typeface="Times New Roman"/>
                <a:cs typeface="Times New Roman"/>
              </a:rPr>
              <a:t>p</a:t>
            </a:r>
            <a:r>
              <a:rPr dirty="0" smtClean="0" sz="1400" spc="0" b="1" u="heavy">
                <a:latin typeface="Times New Roman"/>
                <a:cs typeface="Times New Roman"/>
              </a:rPr>
              <a:t>l</a:t>
            </a:r>
            <a:r>
              <a:rPr dirty="0" smtClean="0" sz="1400" spc="0" b="1" u="heavy">
                <a:latin typeface="Times New Roman"/>
                <a:cs typeface="Times New Roman"/>
              </a:rPr>
              <a:t>i</a:t>
            </a:r>
            <a:r>
              <a:rPr dirty="0" smtClean="0" sz="1400" spc="-15" b="1" u="heavy">
                <a:latin typeface="Times New Roman"/>
                <a:cs typeface="Times New Roman"/>
              </a:rPr>
              <a:t>c</a:t>
            </a:r>
            <a:r>
              <a:rPr dirty="0" smtClean="0" sz="1400" spc="0" b="1" u="heavy">
                <a:latin typeface="Times New Roman"/>
                <a:cs typeface="Times New Roman"/>
              </a:rPr>
              <a:t>i</a:t>
            </a:r>
            <a:r>
              <a:rPr dirty="0" smtClean="0" sz="1400" spc="0" b="1" u="heavy">
                <a:latin typeface="Times New Roman"/>
                <a:cs typeface="Times New Roman"/>
              </a:rPr>
              <a:t>t</a:t>
            </a:r>
            <a:r>
              <a:rPr dirty="0" smtClean="0" sz="1400" spc="0" b="1" u="heavy">
                <a:latin typeface="Times New Roman"/>
                <a:cs typeface="Times New Roman"/>
              </a:rPr>
              <a:t> </a:t>
            </a:r>
            <a:r>
              <a:rPr dirty="0" smtClean="0" sz="1400" spc="-15" b="1" u="heavy">
                <a:latin typeface="Times New Roman"/>
                <a:cs typeface="Times New Roman"/>
              </a:rPr>
              <a:t>c</a:t>
            </a:r>
            <a:r>
              <a:rPr dirty="0" smtClean="0" sz="1400" spc="0" b="1" u="heavy">
                <a:latin typeface="Times New Roman"/>
                <a:cs typeface="Times New Roman"/>
              </a:rPr>
              <a:t>o</a:t>
            </a:r>
            <a:r>
              <a:rPr dirty="0" smtClean="0" sz="1400" spc="-15" b="1" u="heavy">
                <a:latin typeface="Times New Roman"/>
                <a:cs typeface="Times New Roman"/>
              </a:rPr>
              <a:t>n</a:t>
            </a:r>
            <a:r>
              <a:rPr dirty="0" smtClean="0" sz="1400" spc="0" b="1" u="heavy">
                <a:latin typeface="Times New Roman"/>
                <a:cs typeface="Times New Roman"/>
              </a:rPr>
              <a:t>v</a:t>
            </a:r>
            <a:r>
              <a:rPr dirty="0" smtClean="0" sz="1400" spc="0" b="1" u="heavy">
                <a:latin typeface="Times New Roman"/>
                <a:cs typeface="Times New Roman"/>
              </a:rPr>
              <a:t>e</a:t>
            </a:r>
            <a:r>
              <a:rPr dirty="0" smtClean="0" sz="1400" spc="-15" b="1" u="heavy">
                <a:latin typeface="Times New Roman"/>
                <a:cs typeface="Times New Roman"/>
              </a:rPr>
              <a:t>r</a:t>
            </a:r>
            <a:r>
              <a:rPr dirty="0" smtClean="0" sz="1400" spc="0" b="1" u="heavy">
                <a:latin typeface="Times New Roman"/>
                <a:cs typeface="Times New Roman"/>
              </a:rPr>
              <a:t>s</a:t>
            </a:r>
            <a:r>
              <a:rPr dirty="0" smtClean="0" sz="1400" spc="-10" b="1" u="heavy">
                <a:latin typeface="Times New Roman"/>
                <a:cs typeface="Times New Roman"/>
              </a:rPr>
              <a:t>i</a:t>
            </a:r>
            <a:r>
              <a:rPr dirty="0" smtClean="0" sz="1400" spc="0" b="1" u="heavy">
                <a:latin typeface="Times New Roman"/>
                <a:cs typeface="Times New Roman"/>
              </a:rPr>
              <a:t>o</a:t>
            </a:r>
            <a:r>
              <a:rPr dirty="0" smtClean="0" sz="1400" spc="10" b="1" u="heavy">
                <a:latin typeface="Times New Roman"/>
                <a:cs typeface="Times New Roman"/>
              </a:rPr>
              <a:t>n</a:t>
            </a:r>
            <a:r>
              <a:rPr dirty="0" smtClean="0" sz="1400" spc="-15" b="1" u="heavy">
                <a:latin typeface="Times New Roman"/>
                <a:cs typeface="Times New Roman"/>
              </a:rPr>
              <a:t>:</a:t>
            </a:r>
            <a:r>
              <a:rPr dirty="0" smtClean="0" sz="1400" spc="0" b="1" u="heavy">
                <a:latin typeface="Times New Roman"/>
                <a:cs typeface="Times New Roman"/>
              </a:rPr>
              <a:t>-</a:t>
            </a:r>
            <a:endParaRPr sz="1400">
              <a:latin typeface="Times New Roman"/>
              <a:cs typeface="Times New Roman"/>
            </a:endParaRPr>
          </a:p>
          <a:p>
            <a:pPr algn="just" marL="12700" marR="734695">
              <a:lnSpc>
                <a:spcPts val="1610"/>
              </a:lnSpc>
              <a:spcBef>
                <a:spcPts val="25"/>
              </a:spcBef>
            </a:pPr>
            <a:r>
              <a:rPr dirty="0" smtClean="0" sz="1400">
                <a:latin typeface="Times New Roman"/>
                <a:cs typeface="Times New Roman"/>
              </a:rPr>
              <a:t>It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ca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pe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ng.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te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pora</a:t>
            </a:r>
            <a:r>
              <a:rPr dirty="0" smtClean="0" sz="1400" spc="-10">
                <a:latin typeface="Times New Roman"/>
                <a:cs typeface="Times New Roman"/>
              </a:rPr>
              <a:t>r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ly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5">
                <a:latin typeface="Times New Roman"/>
                <a:cs typeface="Times New Roman"/>
              </a:rPr>
              <a:t>h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es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va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ble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ta t</a:t>
            </a:r>
            <a:r>
              <a:rPr dirty="0" smtClean="0" sz="1400" spc="-15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pe f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om</a:t>
            </a:r>
            <a:r>
              <a:rPr dirty="0" smtClean="0" sz="1400" spc="-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5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 de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lar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ata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pe to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 new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ne.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30">
                <a:latin typeface="Times New Roman"/>
                <a:cs typeface="Times New Roman"/>
              </a:rPr>
              <a:t>m</a:t>
            </a:r>
            <a:r>
              <a:rPr dirty="0" smtClean="0" sz="1400" spc="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y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be 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re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pe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ng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an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ly</a:t>
            </a:r>
            <a:r>
              <a:rPr dirty="0" smtClean="0" sz="1400" spc="0">
                <a:latin typeface="Times New Roman"/>
                <a:cs typeface="Times New Roman"/>
              </a:rPr>
              <a:t> be 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ne 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ide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te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t.</a:t>
            </a:r>
            <a:endParaRPr sz="1400">
              <a:latin typeface="Times New Roman"/>
              <a:cs typeface="Times New Roman"/>
            </a:endParaRPr>
          </a:p>
          <a:p>
            <a:pPr algn="just" marL="12700" marR="4035425">
              <a:lnSpc>
                <a:spcPts val="1570"/>
              </a:lnSpc>
            </a:pP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_Pay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=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do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b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e (s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) +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bon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;</a:t>
            </a:r>
            <a:endParaRPr sz="1400">
              <a:latin typeface="Times New Roman"/>
              <a:cs typeface="Times New Roman"/>
            </a:endParaRPr>
          </a:p>
          <a:p>
            <a:pPr marL="12700" marR="12700">
              <a:lnSpc>
                <a:spcPts val="1610"/>
              </a:lnSpc>
              <a:spcBef>
                <a:spcPts val="40"/>
              </a:spcBef>
            </a:pPr>
            <a:r>
              <a:rPr dirty="0" smtClean="0" sz="1400">
                <a:latin typeface="Times New Roman"/>
                <a:cs typeface="Times New Roman"/>
              </a:rPr>
              <a:t>I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ia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ly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var</a:t>
            </a:r>
            <a:r>
              <a:rPr dirty="0" smtClean="0" sz="1400" spc="5">
                <a:latin typeface="Times New Roman"/>
                <a:cs typeface="Times New Roman"/>
              </a:rPr>
              <a:t>i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b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e s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ry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defin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as 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oat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or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b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ve c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ul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ir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er</a:t>
            </a:r>
            <a:r>
              <a:rPr dirty="0" smtClean="0" sz="1400" spc="5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 to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b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e d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ta t</a:t>
            </a:r>
            <a:r>
              <a:rPr dirty="0" smtClean="0" sz="1400" spc="-15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pe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nd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va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ia</a:t>
            </a:r>
            <a:r>
              <a:rPr dirty="0" smtClean="0" sz="1400" spc="-10">
                <a:latin typeface="Times New Roman"/>
                <a:cs typeface="Times New Roman"/>
              </a:rPr>
              <a:t>b</a:t>
            </a:r>
            <a:r>
              <a:rPr dirty="0" smtClean="0" sz="1400" spc="0">
                <a:latin typeface="Times New Roman"/>
                <a:cs typeface="Times New Roman"/>
              </a:rPr>
              <a:t>le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us.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457200" y="3087623"/>
            <a:ext cx="2519172" cy="142951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" name="object 11"/>
          <p:cNvSpPr/>
          <p:nvPr/>
        </p:nvSpPr>
        <p:spPr>
          <a:xfrm>
            <a:off x="457200" y="6766559"/>
            <a:ext cx="6646164" cy="267614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" name="object 12"/>
          <p:cNvSpPr/>
          <p:nvPr/>
        </p:nvSpPr>
        <p:spPr>
          <a:xfrm>
            <a:off x="647700" y="9145523"/>
            <a:ext cx="807719" cy="201168"/>
          </a:xfrm>
          <a:custGeom>
            <a:avLst/>
            <a:gdLst/>
            <a:ahLst/>
            <a:cxnLst/>
            <a:rect l="l" t="t" r="r" b="b"/>
            <a:pathLst>
              <a:path w="807719" h="201168">
                <a:moveTo>
                  <a:pt x="0" y="201167"/>
                </a:moveTo>
                <a:lnTo>
                  <a:pt x="807719" y="201167"/>
                </a:lnTo>
                <a:lnTo>
                  <a:pt x="807719" y="0"/>
                </a:lnTo>
                <a:lnTo>
                  <a:pt x="0" y="0"/>
                </a:lnTo>
                <a:lnTo>
                  <a:pt x="0" y="201167"/>
                </a:lnTo>
                <a:close/>
              </a:path>
            </a:pathLst>
          </a:custGeom>
          <a:solidFill>
            <a:srgbClr val="C6C6C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" name="object 13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00" spc="-5">
                <a:latin typeface="Freestyle Script"/>
                <a:cs typeface="Freestyle Script"/>
              </a:rPr>
              <a:t>D</a:t>
            </a:r>
            <a:r>
              <a:rPr dirty="0" smtClean="0" sz="1200" spc="-20">
                <a:latin typeface="Freestyle Script"/>
                <a:cs typeface="Freestyle Script"/>
              </a:rPr>
              <a:t>i</a:t>
            </a:r>
            <a:r>
              <a:rPr dirty="0" smtClean="0" sz="1200" spc="0">
                <a:latin typeface="Freestyle Script"/>
                <a:cs typeface="Freestyle Script"/>
              </a:rPr>
              <a:t>ya</a:t>
            </a:r>
            <a:r>
              <a:rPr dirty="0" smtClean="0" sz="1200" spc="-15">
                <a:latin typeface="Freestyle Script"/>
                <a:cs typeface="Freestyle Script"/>
              </a:rPr>
              <a:t>l</a:t>
            </a:r>
            <a:r>
              <a:rPr dirty="0" smtClean="0" sz="1200" spc="-5">
                <a:latin typeface="Freestyle Script"/>
                <a:cs typeface="Freestyle Script"/>
              </a:rPr>
              <a:t>a</a:t>
            </a:r>
            <a:r>
              <a:rPr dirty="0" smtClean="0" sz="1200" spc="-5">
                <a:latin typeface="Freestyle Script"/>
                <a:cs typeface="Freestyle Script"/>
              </a:rPr>
              <a:t> </a:t>
            </a:r>
            <a:r>
              <a:rPr dirty="0" smtClean="0" sz="1200" spc="-5">
                <a:latin typeface="Freestyle Script"/>
                <a:cs typeface="Freestyle Script"/>
              </a:rPr>
              <a:t>u</a:t>
            </a:r>
            <a:r>
              <a:rPr dirty="0" smtClean="0" sz="1200" spc="-20">
                <a:latin typeface="Freestyle Script"/>
                <a:cs typeface="Freestyle Script"/>
              </a:rPr>
              <a:t>i</a:t>
            </a:r>
            <a:r>
              <a:rPr dirty="0" smtClean="0" sz="1200" spc="10">
                <a:latin typeface="Freestyle Script"/>
                <a:cs typeface="Freestyle Script"/>
              </a:rPr>
              <a:t>n</a:t>
            </a:r>
            <a:r>
              <a:rPr dirty="0" smtClean="0" sz="1200" spc="-15">
                <a:latin typeface="Freestyle Script"/>
                <a:cs typeface="Freestyle Script"/>
              </a:rPr>
              <a:t>v</a:t>
            </a:r>
            <a:r>
              <a:rPr dirty="0" smtClean="0" sz="1200" spc="5">
                <a:latin typeface="Freestyle Script"/>
                <a:cs typeface="Freestyle Script"/>
              </a:rPr>
              <a:t>e</a:t>
            </a:r>
            <a:r>
              <a:rPr dirty="0" smtClean="0" sz="1200" spc="-5">
                <a:latin typeface="Freestyle Script"/>
                <a:cs typeface="Freestyle Script"/>
              </a:rPr>
              <a:t>r</a:t>
            </a:r>
            <a:r>
              <a:rPr dirty="0" smtClean="0" sz="1200" spc="-10">
                <a:latin typeface="Freestyle Script"/>
                <a:cs typeface="Freestyle Script"/>
              </a:rPr>
              <a:t>s</a:t>
            </a:r>
            <a:r>
              <a:rPr dirty="0" smtClean="0" sz="1200" spc="-5">
                <a:latin typeface="Freestyle Script"/>
                <a:cs typeface="Freestyle Script"/>
              </a:rPr>
              <a:t>i</a:t>
            </a:r>
            <a:r>
              <a:rPr dirty="0" smtClean="0" sz="1200" spc="-15">
                <a:latin typeface="Freestyle Script"/>
                <a:cs typeface="Freestyle Script"/>
              </a:rPr>
              <a:t>t</a:t>
            </a:r>
            <a:r>
              <a:rPr dirty="0" smtClean="0" sz="1200" spc="10">
                <a:latin typeface="Freestyle Script"/>
                <a:cs typeface="Freestyle Script"/>
              </a:rPr>
              <a:t>y</a:t>
            </a:r>
            <a:r>
              <a:rPr dirty="0" smtClean="0" sz="1200" spc="-5">
                <a:latin typeface="Freestyle Script"/>
                <a:cs typeface="Freestyle Script"/>
              </a:rPr>
              <a:t>-</a:t>
            </a:r>
            <a:r>
              <a:rPr dirty="0" smtClean="0" sz="1200" spc="5">
                <a:latin typeface="Freestyle Script"/>
                <a:cs typeface="Freestyle Script"/>
              </a:rPr>
              <a:t> </a:t>
            </a:r>
            <a:r>
              <a:rPr dirty="0" smtClean="0" sz="1200" spc="-15">
                <a:latin typeface="Freestyle Script"/>
                <a:cs typeface="Freestyle Script"/>
              </a:rPr>
              <a:t>C</a:t>
            </a:r>
            <a:r>
              <a:rPr dirty="0" smtClean="0" sz="1200" spc="0">
                <a:latin typeface="Freestyle Script"/>
                <a:cs typeface="Freestyle Script"/>
              </a:rPr>
              <a:t>ollege</a:t>
            </a:r>
            <a:r>
              <a:rPr dirty="0" smtClean="0" sz="1200" spc="5">
                <a:latin typeface="Freestyle Script"/>
                <a:cs typeface="Freestyle Script"/>
              </a:rPr>
              <a:t> </a:t>
            </a:r>
            <a:r>
              <a:rPr dirty="0" smtClean="0" sz="1200" spc="0">
                <a:latin typeface="Freestyle Script"/>
                <a:cs typeface="Freestyle Script"/>
              </a:rPr>
              <a:t>of</a:t>
            </a:r>
            <a:r>
              <a:rPr dirty="0" smtClean="0" sz="1200" spc="-10">
                <a:latin typeface="Freestyle Script"/>
                <a:cs typeface="Freestyle Script"/>
              </a:rPr>
              <a:t> </a:t>
            </a:r>
            <a:r>
              <a:rPr dirty="0" smtClean="0" sz="1200" spc="5">
                <a:latin typeface="Freestyle Script"/>
                <a:cs typeface="Freestyle Script"/>
              </a:rPr>
              <a:t>E</a:t>
            </a:r>
            <a:r>
              <a:rPr dirty="0" smtClean="0" sz="1200" spc="0">
                <a:latin typeface="Freestyle Script"/>
                <a:cs typeface="Freestyle Script"/>
              </a:rPr>
              <a:t>n</a:t>
            </a:r>
            <a:r>
              <a:rPr dirty="0" smtClean="0" sz="1200" spc="5">
                <a:latin typeface="Freestyle Script"/>
                <a:cs typeface="Freestyle Script"/>
              </a:rPr>
              <a:t>g</a:t>
            </a:r>
            <a:r>
              <a:rPr dirty="0" smtClean="0" sz="1200" spc="-20">
                <a:latin typeface="Freestyle Script"/>
                <a:cs typeface="Freestyle Script"/>
              </a:rPr>
              <a:t>i</a:t>
            </a:r>
            <a:r>
              <a:rPr dirty="0" smtClean="0" sz="1200" spc="0">
                <a:latin typeface="Freestyle Script"/>
                <a:cs typeface="Freestyle Script"/>
              </a:rPr>
              <a:t>n</a:t>
            </a:r>
            <a:r>
              <a:rPr dirty="0" smtClean="0" sz="1200" spc="5">
                <a:latin typeface="Freestyle Script"/>
                <a:cs typeface="Freestyle Script"/>
              </a:rPr>
              <a:t>e</a:t>
            </a:r>
            <a:r>
              <a:rPr dirty="0" smtClean="0" sz="1200" spc="-10">
                <a:latin typeface="Freestyle Script"/>
                <a:cs typeface="Freestyle Script"/>
              </a:rPr>
              <a:t>e</a:t>
            </a:r>
            <a:r>
              <a:rPr dirty="0" smtClean="0" sz="1200" spc="-5">
                <a:latin typeface="Freestyle Script"/>
                <a:cs typeface="Freestyle Script"/>
              </a:rPr>
              <a:t>r</a:t>
            </a:r>
            <a:r>
              <a:rPr dirty="0" smtClean="0" sz="1200" spc="-20">
                <a:latin typeface="Freestyle Script"/>
                <a:cs typeface="Freestyle Script"/>
              </a:rPr>
              <a:t>i</a:t>
            </a:r>
            <a:r>
              <a:rPr dirty="0" smtClean="0" sz="1200" spc="0">
                <a:latin typeface="Freestyle Script"/>
                <a:cs typeface="Freestyle Script"/>
              </a:rPr>
              <a:t>ng</a:t>
            </a:r>
            <a:endParaRPr sz="1200">
              <a:latin typeface="Freestyle Script"/>
              <a:cs typeface="Freestyle Script"/>
            </a:endParaRPr>
          </a:p>
        </p:txBody>
      </p:sp>
      <p:sp>
        <p:nvSpPr>
          <p:cNvPr id="14" name="object 14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00" spc="-15">
                <a:latin typeface="Freestyle Script"/>
                <a:cs typeface="Freestyle Script"/>
              </a:rPr>
              <a:t>C</a:t>
            </a:r>
            <a:r>
              <a:rPr dirty="0" smtClean="0" sz="1200" spc="0">
                <a:latin typeface="Freestyle Script"/>
                <a:cs typeface="Freestyle Script"/>
              </a:rPr>
              <a:t>o</a:t>
            </a:r>
            <a:r>
              <a:rPr dirty="0" smtClean="0" sz="1200" spc="-5">
                <a:latin typeface="Freestyle Script"/>
                <a:cs typeface="Freestyle Script"/>
              </a:rPr>
              <a:t>mm</a:t>
            </a:r>
            <a:r>
              <a:rPr dirty="0" smtClean="0" sz="1200" spc="-5">
                <a:latin typeface="Freestyle Script"/>
                <a:cs typeface="Freestyle Script"/>
              </a:rPr>
              <a:t>un</a:t>
            </a:r>
            <a:r>
              <a:rPr dirty="0" smtClean="0" sz="1200" spc="-20">
                <a:latin typeface="Freestyle Script"/>
                <a:cs typeface="Freestyle Script"/>
              </a:rPr>
              <a:t>i</a:t>
            </a:r>
            <a:r>
              <a:rPr dirty="0" smtClean="0" sz="1200" spc="5">
                <a:latin typeface="Freestyle Script"/>
                <a:cs typeface="Freestyle Script"/>
              </a:rPr>
              <a:t>c</a:t>
            </a:r>
            <a:r>
              <a:rPr dirty="0" smtClean="0" sz="1200" spc="-5">
                <a:latin typeface="Freestyle Script"/>
                <a:cs typeface="Freestyle Script"/>
              </a:rPr>
              <a:t>a</a:t>
            </a:r>
            <a:r>
              <a:rPr dirty="0" smtClean="0" sz="1200" spc="-10">
                <a:latin typeface="Freestyle Script"/>
                <a:cs typeface="Freestyle Script"/>
              </a:rPr>
              <a:t>t</a:t>
            </a:r>
            <a:r>
              <a:rPr dirty="0" smtClean="0" sz="1200" spc="-20">
                <a:latin typeface="Freestyle Script"/>
                <a:cs typeface="Freestyle Script"/>
              </a:rPr>
              <a:t>i</a:t>
            </a:r>
            <a:r>
              <a:rPr dirty="0" smtClean="0" sz="1200" spc="0">
                <a:latin typeface="Freestyle Script"/>
                <a:cs typeface="Freestyle Script"/>
              </a:rPr>
              <a:t>on</a:t>
            </a:r>
            <a:r>
              <a:rPr dirty="0" smtClean="0" sz="1200" spc="-5">
                <a:latin typeface="Freestyle Script"/>
                <a:cs typeface="Freestyle Script"/>
              </a:rPr>
              <a:t> </a:t>
            </a:r>
            <a:r>
              <a:rPr dirty="0" smtClean="0" sz="1200" spc="0">
                <a:latin typeface="Freestyle Script"/>
                <a:cs typeface="Freestyle Script"/>
              </a:rPr>
              <a:t>D</a:t>
            </a:r>
            <a:r>
              <a:rPr dirty="0" smtClean="0" sz="1200" spc="5">
                <a:latin typeface="Freestyle Script"/>
                <a:cs typeface="Freestyle Script"/>
              </a:rPr>
              <a:t>e</a:t>
            </a:r>
            <a:r>
              <a:rPr dirty="0" smtClean="0" sz="1200" spc="-10">
                <a:latin typeface="Freestyle Script"/>
                <a:cs typeface="Freestyle Script"/>
              </a:rPr>
              <a:t>p</a:t>
            </a:r>
            <a:r>
              <a:rPr dirty="0" smtClean="0" sz="1200" spc="-5">
                <a:latin typeface="Freestyle Script"/>
                <a:cs typeface="Freestyle Script"/>
              </a:rPr>
              <a:t>a</a:t>
            </a:r>
            <a:r>
              <a:rPr dirty="0" smtClean="0" sz="1200" spc="0">
                <a:latin typeface="Freestyle Script"/>
                <a:cs typeface="Freestyle Script"/>
              </a:rPr>
              <a:t>r</a:t>
            </a:r>
            <a:r>
              <a:rPr dirty="0" smtClean="0" sz="1200" spc="-5">
                <a:latin typeface="Freestyle Script"/>
                <a:cs typeface="Freestyle Script"/>
              </a:rPr>
              <a:t>t</a:t>
            </a:r>
            <a:r>
              <a:rPr dirty="0" smtClean="0" sz="1200" spc="-15">
                <a:latin typeface="Freestyle Script"/>
                <a:cs typeface="Freestyle Script"/>
              </a:rPr>
              <a:t>m</a:t>
            </a:r>
            <a:r>
              <a:rPr dirty="0" smtClean="0" sz="1200" spc="5">
                <a:latin typeface="Freestyle Script"/>
                <a:cs typeface="Freestyle Script"/>
              </a:rPr>
              <a:t>e</a:t>
            </a:r>
            <a:r>
              <a:rPr dirty="0" smtClean="0" sz="1200" spc="0">
                <a:latin typeface="Freestyle Script"/>
                <a:cs typeface="Freestyle Script"/>
              </a:rPr>
              <a:t>nt</a:t>
            </a:r>
            <a:endParaRPr sz="1200">
              <a:latin typeface="Freestyle Script"/>
              <a:cs typeface="Freestyle Script"/>
            </a:endParaRPr>
          </a:p>
        </p:txBody>
      </p:sp>
      <p:sp>
        <p:nvSpPr>
          <p:cNvPr id="15" name="object 15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mtClean="0" sz="1200" b="1">
                <a:latin typeface="Cambria"/>
                <a:cs typeface="Cambria"/>
              </a:rPr>
              <a:t>11</a:t>
            </a:fld>
            <a:endParaRPr sz="1200">
              <a:latin typeface="Cambria"/>
              <a:cs typeface="Cambria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44500" y="432815"/>
            <a:ext cx="6669405" cy="327469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00" spc="-15">
                <a:latin typeface="Freestyle Script"/>
                <a:cs typeface="Freestyle Script"/>
              </a:rPr>
              <a:t>C</a:t>
            </a:r>
            <a:r>
              <a:rPr dirty="0" smtClean="0" sz="1200" spc="-5">
                <a:latin typeface="Freestyle Script"/>
                <a:cs typeface="Freestyle Script"/>
              </a:rPr>
              <a:t>++</a:t>
            </a:r>
            <a:r>
              <a:rPr dirty="0" smtClean="0" sz="1200" spc="5">
                <a:latin typeface="Freestyle Script"/>
                <a:cs typeface="Freestyle Script"/>
              </a:rPr>
              <a:t> </a:t>
            </a:r>
            <a:r>
              <a:rPr dirty="0" smtClean="0" sz="1200" spc="-15">
                <a:latin typeface="Freestyle Script"/>
                <a:cs typeface="Freestyle Script"/>
              </a:rPr>
              <a:t>l</a:t>
            </a:r>
            <a:r>
              <a:rPr dirty="0" smtClean="0" sz="1200" spc="5">
                <a:latin typeface="Freestyle Script"/>
                <a:cs typeface="Freestyle Script"/>
              </a:rPr>
              <a:t>e</a:t>
            </a:r>
            <a:r>
              <a:rPr dirty="0" smtClean="0" sz="1200" spc="5">
                <a:latin typeface="Freestyle Script"/>
                <a:cs typeface="Freestyle Script"/>
              </a:rPr>
              <a:t>c</a:t>
            </a:r>
            <a:r>
              <a:rPr dirty="0" smtClean="0" sz="1200" spc="-5">
                <a:latin typeface="Freestyle Script"/>
                <a:cs typeface="Freestyle Script"/>
              </a:rPr>
              <a:t>t</a:t>
            </a:r>
            <a:r>
              <a:rPr dirty="0" smtClean="0" sz="1200" spc="-5">
                <a:latin typeface="Freestyle Script"/>
                <a:cs typeface="Freestyle Script"/>
              </a:rPr>
              <a:t>ur</a:t>
            </a:r>
            <a:r>
              <a:rPr dirty="0" smtClean="0" sz="1200" spc="-5">
                <a:latin typeface="Freestyle Script"/>
                <a:cs typeface="Freestyle Script"/>
              </a:rPr>
              <a:t>e</a:t>
            </a:r>
            <a:endParaRPr sz="1200">
              <a:latin typeface="Freestyle Script"/>
              <a:cs typeface="Freestyle Script"/>
            </a:endParaRPr>
          </a:p>
          <a:p>
            <a:pPr marL="12700">
              <a:lnSpc>
                <a:spcPts val="1415"/>
              </a:lnSpc>
              <a:tabLst>
                <a:tab pos="4739005" algn="l"/>
              </a:tabLst>
            </a:pPr>
            <a:r>
              <a:rPr dirty="0" smtClean="0" sz="1200" spc="-15">
                <a:latin typeface="Freestyle Script"/>
                <a:cs typeface="Freestyle Script"/>
              </a:rPr>
              <a:t>C</a:t>
            </a:r>
            <a:r>
              <a:rPr dirty="0" smtClean="0" sz="1200" spc="-5">
                <a:latin typeface="Freestyle Script"/>
                <a:cs typeface="Freestyle Script"/>
              </a:rPr>
              <a:t>ha</a:t>
            </a:r>
            <a:r>
              <a:rPr dirty="0" smtClean="0" sz="1200" spc="0">
                <a:latin typeface="Freestyle Script"/>
                <a:cs typeface="Freestyle Script"/>
              </a:rPr>
              <a:t>p</a:t>
            </a:r>
            <a:r>
              <a:rPr dirty="0" smtClean="0" sz="1200" spc="-5">
                <a:latin typeface="Freestyle Script"/>
                <a:cs typeface="Freestyle Script"/>
              </a:rPr>
              <a:t>t</a:t>
            </a:r>
            <a:r>
              <a:rPr dirty="0" smtClean="0" sz="1200" spc="5">
                <a:latin typeface="Freestyle Script"/>
                <a:cs typeface="Freestyle Script"/>
              </a:rPr>
              <a:t>e</a:t>
            </a:r>
            <a:r>
              <a:rPr dirty="0" smtClean="0" sz="1200" spc="-5">
                <a:latin typeface="Freestyle Script"/>
                <a:cs typeface="Freestyle Script"/>
              </a:rPr>
              <a:t>r</a:t>
            </a:r>
            <a:r>
              <a:rPr dirty="0" smtClean="0" sz="1200" spc="-5">
                <a:latin typeface="Freestyle Script"/>
                <a:cs typeface="Freestyle Script"/>
              </a:rPr>
              <a:t> </a:t>
            </a:r>
            <a:r>
              <a:rPr dirty="0" smtClean="0" sz="1200" spc="-5">
                <a:latin typeface="Freestyle Script"/>
                <a:cs typeface="Freestyle Script"/>
              </a:rPr>
              <a:t>t</a:t>
            </a:r>
            <a:r>
              <a:rPr dirty="0" smtClean="0" sz="1200" spc="-5">
                <a:latin typeface="Freestyle Script"/>
                <a:cs typeface="Freestyle Script"/>
              </a:rPr>
              <a:t>wo</a:t>
            </a:r>
            <a:r>
              <a:rPr dirty="0" smtClean="0" sz="1200" spc="-5">
                <a:latin typeface="Freestyle Script"/>
                <a:cs typeface="Freestyle Script"/>
              </a:rPr>
              <a:t> </a:t>
            </a:r>
            <a:r>
              <a:rPr dirty="0" smtClean="0" sz="1200" spc="-5">
                <a:latin typeface="Freestyle Script"/>
                <a:cs typeface="Freestyle Script"/>
              </a:rPr>
              <a:t>:</a:t>
            </a:r>
            <a:r>
              <a:rPr dirty="0" smtClean="0" sz="1200" spc="-5">
                <a:latin typeface="Freestyle Script"/>
                <a:cs typeface="Freestyle Script"/>
              </a:rPr>
              <a:t> </a:t>
            </a:r>
            <a:r>
              <a:rPr dirty="0" smtClean="0" sz="1200" spc="5">
                <a:latin typeface="Freestyle Script"/>
                <a:cs typeface="Freestyle Script"/>
              </a:rPr>
              <a:t>E</a:t>
            </a:r>
            <a:r>
              <a:rPr dirty="0" smtClean="0" sz="1200" spc="0">
                <a:latin typeface="Freestyle Script"/>
                <a:cs typeface="Freestyle Script"/>
              </a:rPr>
              <a:t>x</a:t>
            </a:r>
            <a:r>
              <a:rPr dirty="0" smtClean="0" sz="1200" spc="-5">
                <a:latin typeface="Freestyle Script"/>
                <a:cs typeface="Freestyle Script"/>
              </a:rPr>
              <a:t>p</a:t>
            </a:r>
            <a:r>
              <a:rPr dirty="0" smtClean="0" sz="1200" spc="-5">
                <a:latin typeface="Freestyle Script"/>
                <a:cs typeface="Freestyle Script"/>
              </a:rPr>
              <a:t>r</a:t>
            </a:r>
            <a:r>
              <a:rPr dirty="0" smtClean="0" sz="1200" spc="5">
                <a:latin typeface="Freestyle Script"/>
                <a:cs typeface="Freestyle Script"/>
              </a:rPr>
              <a:t>e</a:t>
            </a:r>
            <a:r>
              <a:rPr dirty="0" smtClean="0" sz="1200" spc="-10">
                <a:latin typeface="Freestyle Script"/>
                <a:cs typeface="Freestyle Script"/>
              </a:rPr>
              <a:t>s</a:t>
            </a:r>
            <a:r>
              <a:rPr dirty="0" smtClean="0" sz="1200" spc="-10">
                <a:latin typeface="Freestyle Script"/>
                <a:cs typeface="Freestyle Script"/>
              </a:rPr>
              <a:t>s</a:t>
            </a:r>
            <a:r>
              <a:rPr dirty="0" smtClean="0" sz="1200" spc="-20">
                <a:latin typeface="Freestyle Script"/>
                <a:cs typeface="Freestyle Script"/>
              </a:rPr>
              <a:t>i</a:t>
            </a:r>
            <a:r>
              <a:rPr dirty="0" smtClean="0" sz="1200" spc="0">
                <a:latin typeface="Freestyle Script"/>
                <a:cs typeface="Freestyle Script"/>
              </a:rPr>
              <a:t>on	</a:t>
            </a:r>
            <a:r>
              <a:rPr dirty="0" smtClean="0" sz="1200" spc="-5">
                <a:latin typeface="Freestyle Script"/>
                <a:cs typeface="Freestyle Script"/>
              </a:rPr>
              <a:t>A</a:t>
            </a:r>
            <a:r>
              <a:rPr dirty="0" smtClean="0" sz="1200" spc="-10">
                <a:latin typeface="Freestyle Script"/>
                <a:cs typeface="Freestyle Script"/>
              </a:rPr>
              <a:t>s</a:t>
            </a:r>
            <a:r>
              <a:rPr dirty="0" smtClean="0" sz="1200" spc="5">
                <a:latin typeface="Freestyle Script"/>
                <a:cs typeface="Freestyle Script"/>
              </a:rPr>
              <a:t>s</a:t>
            </a:r>
            <a:r>
              <a:rPr dirty="0" smtClean="0" sz="1200" spc="-20">
                <a:latin typeface="Freestyle Script"/>
                <a:cs typeface="Freestyle Script"/>
              </a:rPr>
              <a:t>i</a:t>
            </a:r>
            <a:r>
              <a:rPr dirty="0" smtClean="0" sz="1200" spc="-10">
                <a:latin typeface="Freestyle Script"/>
                <a:cs typeface="Freestyle Script"/>
              </a:rPr>
              <a:t>s</a:t>
            </a:r>
            <a:r>
              <a:rPr dirty="0" smtClean="0" sz="1200" spc="-5">
                <a:latin typeface="Freestyle Script"/>
                <a:cs typeface="Freestyle Script"/>
              </a:rPr>
              <a:t>t</a:t>
            </a:r>
            <a:r>
              <a:rPr dirty="0" smtClean="0" sz="1200" spc="0">
                <a:latin typeface="Freestyle Script"/>
                <a:cs typeface="Freestyle Script"/>
              </a:rPr>
              <a:t>ant</a:t>
            </a:r>
            <a:r>
              <a:rPr dirty="0" smtClean="0" sz="1200" spc="5">
                <a:latin typeface="Freestyle Script"/>
                <a:cs typeface="Freestyle Script"/>
              </a:rPr>
              <a:t> </a:t>
            </a:r>
            <a:r>
              <a:rPr dirty="0" smtClean="0" sz="1200" spc="-15">
                <a:latin typeface="Freestyle Script"/>
                <a:cs typeface="Freestyle Script"/>
              </a:rPr>
              <a:t>l</a:t>
            </a:r>
            <a:r>
              <a:rPr dirty="0" smtClean="0" sz="1200" spc="5">
                <a:latin typeface="Freestyle Script"/>
                <a:cs typeface="Freestyle Script"/>
              </a:rPr>
              <a:t>e</a:t>
            </a:r>
            <a:r>
              <a:rPr dirty="0" smtClean="0" sz="1200" spc="5">
                <a:latin typeface="Freestyle Script"/>
                <a:cs typeface="Freestyle Script"/>
              </a:rPr>
              <a:t>c</a:t>
            </a:r>
            <a:r>
              <a:rPr dirty="0" smtClean="0" sz="1200" spc="-5">
                <a:latin typeface="Freestyle Script"/>
                <a:cs typeface="Freestyle Script"/>
              </a:rPr>
              <a:t>t</a:t>
            </a:r>
            <a:r>
              <a:rPr dirty="0" smtClean="0" sz="1200" spc="-5">
                <a:latin typeface="Freestyle Script"/>
                <a:cs typeface="Freestyle Script"/>
              </a:rPr>
              <a:t>ur</a:t>
            </a:r>
            <a:r>
              <a:rPr dirty="0" smtClean="0" sz="1200" spc="5">
                <a:latin typeface="Freestyle Script"/>
                <a:cs typeface="Freestyle Script"/>
              </a:rPr>
              <a:t>e</a:t>
            </a:r>
            <a:r>
              <a:rPr dirty="0" smtClean="0" sz="1200" spc="-5">
                <a:latin typeface="Freestyle Script"/>
                <a:cs typeface="Freestyle Script"/>
              </a:rPr>
              <a:t>:</a:t>
            </a:r>
            <a:r>
              <a:rPr dirty="0" smtClean="0" sz="1200" spc="-5">
                <a:latin typeface="Freestyle Script"/>
                <a:cs typeface="Freestyle Script"/>
              </a:rPr>
              <a:t> </a:t>
            </a:r>
            <a:r>
              <a:rPr dirty="0" smtClean="0" sz="1200" spc="-5">
                <a:latin typeface="Freestyle Script"/>
                <a:cs typeface="Freestyle Script"/>
              </a:rPr>
              <a:t>J</a:t>
            </a:r>
            <a:r>
              <a:rPr dirty="0" smtClean="0" sz="1200" spc="-25">
                <a:latin typeface="Freestyle Script"/>
                <a:cs typeface="Freestyle Script"/>
              </a:rPr>
              <a:t>i</a:t>
            </a:r>
            <a:r>
              <a:rPr dirty="0" smtClean="0" sz="1200" spc="0">
                <a:latin typeface="Freestyle Script"/>
                <a:cs typeface="Freestyle Script"/>
              </a:rPr>
              <a:t>nan </a:t>
            </a:r>
            <a:r>
              <a:rPr dirty="0" smtClean="0" sz="1200" spc="-5">
                <a:latin typeface="Freestyle Script"/>
                <a:cs typeface="Freestyle Script"/>
              </a:rPr>
              <a:t>N.</a:t>
            </a:r>
            <a:r>
              <a:rPr dirty="0" smtClean="0" sz="1200" spc="5">
                <a:latin typeface="Freestyle Script"/>
                <a:cs typeface="Freestyle Script"/>
              </a:rPr>
              <a:t> </a:t>
            </a:r>
            <a:r>
              <a:rPr dirty="0" smtClean="0" sz="1200" spc="0">
                <a:latin typeface="Freestyle Script"/>
                <a:cs typeface="Freestyle Script"/>
              </a:rPr>
              <a:t>S</a:t>
            </a:r>
            <a:r>
              <a:rPr dirty="0" smtClean="0" sz="1200" spc="-5">
                <a:latin typeface="Freestyle Script"/>
                <a:cs typeface="Freestyle Script"/>
              </a:rPr>
              <a:t>hihab</a:t>
            </a:r>
            <a:endParaRPr sz="1200">
              <a:latin typeface="Freestyle Script"/>
              <a:cs typeface="Freestyle Script"/>
            </a:endParaRPr>
          </a:p>
          <a:p>
            <a:pPr>
              <a:lnSpc>
                <a:spcPts val="950"/>
              </a:lnSpc>
              <a:spcBef>
                <a:spcPts val="16"/>
              </a:spcBef>
            </a:pPr>
            <a:endParaRPr sz="950"/>
          </a:p>
          <a:p>
            <a:pPr>
              <a:lnSpc>
                <a:spcPts val="1000"/>
              </a:lnSpc>
            </a:pPr>
            <a:endParaRPr sz="1000"/>
          </a:p>
          <a:p>
            <a:pPr marL="12700" marR="15240">
              <a:lnSpc>
                <a:spcPts val="1610"/>
              </a:lnSpc>
            </a:pPr>
            <a:r>
              <a:rPr dirty="0" smtClean="0" sz="1400" b="1">
                <a:latin typeface="Times New Roman"/>
                <a:cs typeface="Times New Roman"/>
              </a:rPr>
              <a:t>When </a:t>
            </a:r>
            <a:r>
              <a:rPr dirty="0" smtClean="0" sz="1400" spc="-130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the </a:t>
            </a:r>
            <a:r>
              <a:rPr dirty="0" smtClean="0" sz="1400" spc="-12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r</a:t>
            </a:r>
            <a:r>
              <a:rPr dirty="0" smtClean="0" sz="1400" spc="-10" b="1">
                <a:latin typeface="Times New Roman"/>
                <a:cs typeface="Times New Roman"/>
              </a:rPr>
              <a:t>e</a:t>
            </a:r>
            <a:r>
              <a:rPr dirty="0" smtClean="0" sz="1400" spc="0" b="1">
                <a:latin typeface="Times New Roman"/>
                <a:cs typeface="Times New Roman"/>
              </a:rPr>
              <a:t>sult </a:t>
            </a:r>
            <a:r>
              <a:rPr dirty="0" smtClean="0" sz="1400" spc="-140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of </a:t>
            </a:r>
            <a:r>
              <a:rPr dirty="0" smtClean="0" sz="1400" spc="-140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an </a:t>
            </a:r>
            <a:r>
              <a:rPr dirty="0" smtClean="0" sz="1400" spc="-130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a</a:t>
            </a:r>
            <a:r>
              <a:rPr dirty="0" smtClean="0" sz="1400" spc="-15" b="1">
                <a:latin typeface="Times New Roman"/>
                <a:cs typeface="Times New Roman"/>
              </a:rPr>
              <a:t>r</a:t>
            </a:r>
            <a:r>
              <a:rPr dirty="0" smtClean="0" sz="1400" spc="0" b="1">
                <a:latin typeface="Times New Roman"/>
                <a:cs typeface="Times New Roman"/>
              </a:rPr>
              <a:t>ith</a:t>
            </a:r>
            <a:r>
              <a:rPr dirty="0" smtClean="0" sz="1400" spc="-20" b="1">
                <a:latin typeface="Times New Roman"/>
                <a:cs typeface="Times New Roman"/>
              </a:rPr>
              <a:t>m</a:t>
            </a:r>
            <a:r>
              <a:rPr dirty="0" smtClean="0" sz="1400" spc="0" b="1">
                <a:latin typeface="Times New Roman"/>
                <a:cs typeface="Times New Roman"/>
              </a:rPr>
              <a:t>et</a:t>
            </a:r>
            <a:r>
              <a:rPr dirty="0" smtClean="0" sz="1400" spc="5" b="1">
                <a:latin typeface="Times New Roman"/>
                <a:cs typeface="Times New Roman"/>
              </a:rPr>
              <a:t>i</a:t>
            </a:r>
            <a:r>
              <a:rPr dirty="0" smtClean="0" sz="1400" spc="0" b="1">
                <a:latin typeface="Times New Roman"/>
                <a:cs typeface="Times New Roman"/>
              </a:rPr>
              <a:t>c </a:t>
            </a:r>
            <a:r>
              <a:rPr dirty="0" smtClean="0" sz="1400" spc="-12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op</a:t>
            </a:r>
            <a:r>
              <a:rPr dirty="0" smtClean="0" sz="1400" spc="-15" b="1">
                <a:latin typeface="Times New Roman"/>
                <a:cs typeface="Times New Roman"/>
              </a:rPr>
              <a:t>e</a:t>
            </a:r>
            <a:r>
              <a:rPr dirty="0" smtClean="0" sz="1400" spc="-15" b="1">
                <a:latin typeface="Times New Roman"/>
                <a:cs typeface="Times New Roman"/>
              </a:rPr>
              <a:t>r</a:t>
            </a:r>
            <a:r>
              <a:rPr dirty="0" smtClean="0" sz="1400" spc="0" b="1">
                <a:latin typeface="Times New Roman"/>
                <a:cs typeface="Times New Roman"/>
              </a:rPr>
              <a:t>at</a:t>
            </a:r>
            <a:r>
              <a:rPr dirty="0" smtClean="0" sz="1400" spc="-10" b="1">
                <a:latin typeface="Times New Roman"/>
                <a:cs typeface="Times New Roman"/>
              </a:rPr>
              <a:t>i</a:t>
            </a:r>
            <a:r>
              <a:rPr dirty="0" smtClean="0" sz="1400" spc="0" b="1">
                <a:latin typeface="Times New Roman"/>
                <a:cs typeface="Times New Roman"/>
              </a:rPr>
              <a:t>on </a:t>
            </a:r>
            <a:r>
              <a:rPr dirty="0" smtClean="0" sz="1400" spc="-130" b="1">
                <a:latin typeface="Times New Roman"/>
                <a:cs typeface="Times New Roman"/>
              </a:rPr>
              <a:t> </a:t>
            </a:r>
            <a:r>
              <a:rPr dirty="0" smtClean="0" sz="1400" spc="-15" b="1">
                <a:latin typeface="Times New Roman"/>
                <a:cs typeface="Times New Roman"/>
              </a:rPr>
              <a:t>e</a:t>
            </a:r>
            <a:r>
              <a:rPr dirty="0" smtClean="0" sz="1400" spc="0" b="1">
                <a:latin typeface="Times New Roman"/>
                <a:cs typeface="Times New Roman"/>
              </a:rPr>
              <a:t>xcee</a:t>
            </a:r>
            <a:r>
              <a:rPr dirty="0" smtClean="0" sz="1400" spc="-15" b="1">
                <a:latin typeface="Times New Roman"/>
                <a:cs typeface="Times New Roman"/>
              </a:rPr>
              <a:t>d</a:t>
            </a:r>
            <a:r>
              <a:rPr dirty="0" smtClean="0" sz="1400" spc="0" b="1">
                <a:latin typeface="Times New Roman"/>
                <a:cs typeface="Times New Roman"/>
              </a:rPr>
              <a:t>s </a:t>
            </a:r>
            <a:r>
              <a:rPr dirty="0" smtClean="0" sz="1400" spc="-12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the </a:t>
            </a:r>
            <a:r>
              <a:rPr dirty="0" smtClean="0" sz="1400" spc="-125" b="1">
                <a:latin typeface="Times New Roman"/>
                <a:cs typeface="Times New Roman"/>
              </a:rPr>
              <a:t> </a:t>
            </a:r>
            <a:r>
              <a:rPr dirty="0" smtClean="0" sz="1400" spc="-15" b="1">
                <a:latin typeface="Times New Roman"/>
                <a:cs typeface="Times New Roman"/>
              </a:rPr>
              <a:t>r</a:t>
            </a:r>
            <a:r>
              <a:rPr dirty="0" smtClean="0" sz="1400" spc="0" b="1">
                <a:latin typeface="Times New Roman"/>
                <a:cs typeface="Times New Roman"/>
              </a:rPr>
              <a:t>an</a:t>
            </a:r>
            <a:r>
              <a:rPr dirty="0" smtClean="0" sz="1400" spc="-10" b="1">
                <a:latin typeface="Times New Roman"/>
                <a:cs typeface="Times New Roman"/>
              </a:rPr>
              <a:t>g</a:t>
            </a:r>
            <a:r>
              <a:rPr dirty="0" smtClean="0" sz="1400" spc="0" b="1">
                <a:latin typeface="Times New Roman"/>
                <a:cs typeface="Times New Roman"/>
              </a:rPr>
              <a:t>e </a:t>
            </a:r>
            <a:r>
              <a:rPr dirty="0" smtClean="0" sz="1400" spc="-12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of </a:t>
            </a:r>
            <a:r>
              <a:rPr dirty="0" smtClean="0" sz="1400" spc="-12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the </a:t>
            </a:r>
            <a:r>
              <a:rPr dirty="0" smtClean="0" sz="1400" spc="-140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va</a:t>
            </a:r>
            <a:r>
              <a:rPr dirty="0" smtClean="0" sz="1400" spc="-15" b="1">
                <a:latin typeface="Times New Roman"/>
                <a:cs typeface="Times New Roman"/>
              </a:rPr>
              <a:t>r</a:t>
            </a:r>
            <a:r>
              <a:rPr dirty="0" smtClean="0" sz="1400" spc="-10" b="1">
                <a:latin typeface="Times New Roman"/>
                <a:cs typeface="Times New Roman"/>
              </a:rPr>
              <a:t>i</a:t>
            </a:r>
            <a:r>
              <a:rPr dirty="0" smtClean="0" sz="1400" spc="0" b="1">
                <a:latin typeface="Times New Roman"/>
                <a:cs typeface="Times New Roman"/>
              </a:rPr>
              <a:t>ab</a:t>
            </a:r>
            <a:r>
              <a:rPr dirty="0" smtClean="0" sz="1400" spc="-10" b="1">
                <a:latin typeface="Times New Roman"/>
                <a:cs typeface="Times New Roman"/>
              </a:rPr>
              <a:t>l</a:t>
            </a:r>
            <a:r>
              <a:rPr dirty="0" smtClean="0" sz="1400" spc="0" b="1">
                <a:latin typeface="Times New Roman"/>
                <a:cs typeface="Times New Roman"/>
              </a:rPr>
              <a:t>e's </a:t>
            </a:r>
            <a:r>
              <a:rPr dirty="0" smtClean="0" sz="1400" spc="-125" b="1">
                <a:latin typeface="Times New Roman"/>
                <a:cs typeface="Times New Roman"/>
              </a:rPr>
              <a:t> </a:t>
            </a:r>
            <a:r>
              <a:rPr dirty="0" smtClean="0" sz="1400" spc="-15" b="1">
                <a:latin typeface="Times New Roman"/>
                <a:cs typeface="Times New Roman"/>
              </a:rPr>
              <a:t>d</a:t>
            </a:r>
            <a:r>
              <a:rPr dirty="0" smtClean="0" sz="1400" spc="0" b="1">
                <a:latin typeface="Times New Roman"/>
                <a:cs typeface="Times New Roman"/>
              </a:rPr>
              <a:t>a</a:t>
            </a:r>
            <a:r>
              <a:rPr dirty="0" smtClean="0" sz="1400" spc="-15" b="1">
                <a:latin typeface="Times New Roman"/>
                <a:cs typeface="Times New Roman"/>
              </a:rPr>
              <a:t>t</a:t>
            </a:r>
            <a:r>
              <a:rPr dirty="0" smtClean="0" sz="1400" spc="0" b="1">
                <a:latin typeface="Times New Roman"/>
                <a:cs typeface="Times New Roman"/>
              </a:rPr>
              <a:t>a</a:t>
            </a:r>
            <a:r>
              <a:rPr dirty="0" smtClean="0" sz="1400" spc="0" b="1">
                <a:latin typeface="Times New Roman"/>
                <a:cs typeface="Times New Roman"/>
              </a:rPr>
              <a:t> t</a:t>
            </a:r>
            <a:r>
              <a:rPr dirty="0" smtClean="0" sz="1400" spc="5" b="1">
                <a:latin typeface="Times New Roman"/>
                <a:cs typeface="Times New Roman"/>
              </a:rPr>
              <a:t>y</a:t>
            </a:r>
            <a:r>
              <a:rPr dirty="0" smtClean="0" sz="1400" spc="0" b="1">
                <a:latin typeface="Times New Roman"/>
                <a:cs typeface="Times New Roman"/>
              </a:rPr>
              <a:t>pe,</a:t>
            </a:r>
            <a:r>
              <a:rPr dirty="0" smtClean="0" sz="1400" spc="-5" b="1">
                <a:latin typeface="Times New Roman"/>
                <a:cs typeface="Times New Roman"/>
              </a:rPr>
              <a:t> </a:t>
            </a:r>
            <a:r>
              <a:rPr dirty="0" smtClean="0" sz="1400" spc="-10" b="1">
                <a:latin typeface="Times New Roman"/>
                <a:cs typeface="Times New Roman"/>
              </a:rPr>
              <a:t>a</a:t>
            </a:r>
            <a:r>
              <a:rPr dirty="0" smtClean="0" sz="1400" spc="0" b="1">
                <a:latin typeface="Times New Roman"/>
                <a:cs typeface="Times New Roman"/>
              </a:rPr>
              <a:t>n er</a:t>
            </a:r>
            <a:r>
              <a:rPr dirty="0" smtClean="0" sz="1400" spc="-15" b="1">
                <a:latin typeface="Times New Roman"/>
                <a:cs typeface="Times New Roman"/>
              </a:rPr>
              <a:t>r</a:t>
            </a:r>
            <a:r>
              <a:rPr dirty="0" smtClean="0" sz="1400" spc="0" b="1">
                <a:latin typeface="Times New Roman"/>
                <a:cs typeface="Times New Roman"/>
              </a:rPr>
              <a:t>or </a:t>
            </a:r>
            <a:r>
              <a:rPr dirty="0" smtClean="0" sz="1400" spc="-15" b="1">
                <a:latin typeface="Times New Roman"/>
                <a:cs typeface="Times New Roman"/>
              </a:rPr>
              <a:t>c</a:t>
            </a:r>
            <a:r>
              <a:rPr dirty="0" smtClean="0" sz="1400" spc="0" b="1">
                <a:latin typeface="Times New Roman"/>
                <a:cs typeface="Times New Roman"/>
              </a:rPr>
              <a:t>a</a:t>
            </a:r>
            <a:r>
              <a:rPr dirty="0" smtClean="0" sz="1400" spc="-10" b="1">
                <a:latin typeface="Times New Roman"/>
                <a:cs typeface="Times New Roman"/>
              </a:rPr>
              <a:t>l</a:t>
            </a:r>
            <a:r>
              <a:rPr dirty="0" smtClean="0" sz="1400" spc="0" b="1">
                <a:latin typeface="Times New Roman"/>
                <a:cs typeface="Times New Roman"/>
              </a:rPr>
              <a:t>led</a:t>
            </a:r>
            <a:r>
              <a:rPr dirty="0" smtClean="0" sz="1400" spc="-1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o</a:t>
            </a:r>
            <a:r>
              <a:rPr dirty="0" smtClean="0" sz="1400" spc="5" b="1">
                <a:latin typeface="Times New Roman"/>
                <a:cs typeface="Times New Roman"/>
              </a:rPr>
              <a:t>v</a:t>
            </a:r>
            <a:r>
              <a:rPr dirty="0" smtClean="0" sz="1400" spc="-15" b="1">
                <a:latin typeface="Times New Roman"/>
                <a:cs typeface="Times New Roman"/>
              </a:rPr>
              <a:t>e</a:t>
            </a:r>
            <a:r>
              <a:rPr dirty="0" smtClean="0" sz="1400" spc="0" b="1">
                <a:latin typeface="Times New Roman"/>
                <a:cs typeface="Times New Roman"/>
              </a:rPr>
              <a:t>rf</a:t>
            </a:r>
            <a:r>
              <a:rPr dirty="0" smtClean="0" sz="1400" spc="-10" b="1">
                <a:latin typeface="Times New Roman"/>
                <a:cs typeface="Times New Roman"/>
              </a:rPr>
              <a:t>l</a:t>
            </a:r>
            <a:r>
              <a:rPr dirty="0" smtClean="0" sz="1400" spc="-10" b="1">
                <a:latin typeface="Times New Roman"/>
                <a:cs typeface="Times New Roman"/>
              </a:rPr>
              <a:t>o</a:t>
            </a:r>
            <a:r>
              <a:rPr dirty="0" smtClean="0" sz="1400" spc="0" b="1">
                <a:latin typeface="Times New Roman"/>
                <a:cs typeface="Times New Roman"/>
              </a:rPr>
              <a:t>w</a:t>
            </a:r>
            <a:r>
              <a:rPr dirty="0" smtClean="0" sz="1400" spc="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o</a:t>
            </a:r>
            <a:r>
              <a:rPr dirty="0" smtClean="0" sz="1400" spc="-10" b="1">
                <a:latin typeface="Times New Roman"/>
                <a:cs typeface="Times New Roman"/>
              </a:rPr>
              <a:t>c</a:t>
            </a:r>
            <a:r>
              <a:rPr dirty="0" smtClean="0" sz="1400" spc="0" b="1">
                <a:latin typeface="Times New Roman"/>
                <a:cs typeface="Times New Roman"/>
              </a:rPr>
              <a:t>cu</a:t>
            </a:r>
            <a:r>
              <a:rPr dirty="0" smtClean="0" sz="1400" spc="-15" b="1">
                <a:latin typeface="Times New Roman"/>
                <a:cs typeface="Times New Roman"/>
              </a:rPr>
              <a:t>r</a:t>
            </a:r>
            <a:r>
              <a:rPr dirty="0" smtClean="0" sz="1400" spc="0" b="1">
                <a:latin typeface="Times New Roman"/>
                <a:cs typeface="Times New Roman"/>
              </a:rPr>
              <a:t>s.</a:t>
            </a:r>
            <a:endParaRPr sz="1400">
              <a:latin typeface="Times New Roman"/>
              <a:cs typeface="Times New Roman"/>
            </a:endParaRPr>
          </a:p>
          <a:p>
            <a:pPr marL="56515">
              <a:lnSpc>
                <a:spcPts val="1565"/>
              </a:lnSpc>
            </a:pPr>
            <a:r>
              <a:rPr dirty="0" smtClean="0" sz="1400" b="1">
                <a:latin typeface="Times New Roman"/>
                <a:cs typeface="Times New Roman"/>
              </a:rPr>
              <a:t>Exa</a:t>
            </a:r>
            <a:r>
              <a:rPr dirty="0" smtClean="0" sz="1400" spc="-20" b="1">
                <a:latin typeface="Times New Roman"/>
                <a:cs typeface="Times New Roman"/>
              </a:rPr>
              <a:t>m</a:t>
            </a:r>
            <a:r>
              <a:rPr dirty="0" smtClean="0" sz="1400" spc="0" b="1">
                <a:latin typeface="Times New Roman"/>
                <a:cs typeface="Times New Roman"/>
              </a:rPr>
              <a:t>ple</a:t>
            </a:r>
            <a:r>
              <a:rPr dirty="0" smtClean="0" sz="1400" spc="5" b="1">
                <a:latin typeface="Times New Roman"/>
                <a:cs typeface="Times New Roman"/>
              </a:rPr>
              <a:t>:</a:t>
            </a:r>
            <a:r>
              <a:rPr dirty="0" smtClean="0" sz="1400" spc="0" b="1">
                <a:latin typeface="Times New Roman"/>
                <a:cs typeface="Times New Roman"/>
              </a:rPr>
              <a:t>-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585"/>
              </a:lnSpc>
            </a:pPr>
            <a:r>
              <a:rPr dirty="0" smtClean="0" sz="140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30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,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n,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in;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620"/>
              </a:lnSpc>
            </a:pPr>
            <a:r>
              <a:rPr dirty="0" smtClean="0" sz="140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30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Cou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=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0,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nC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nt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=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0;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610"/>
              </a:lnSpc>
            </a:pP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in= </a:t>
            </a:r>
            <a:r>
              <a:rPr dirty="0" smtClean="0" sz="1400" spc="5">
                <a:latin typeface="Times New Roman"/>
                <a:cs typeface="Times New Roman"/>
              </a:rPr>
              <a:t>(</a:t>
            </a:r>
            <a:r>
              <a:rPr dirty="0" smtClean="0" sz="1400" spc="0">
                <a:latin typeface="Times New Roman"/>
                <a:cs typeface="Times New Roman"/>
              </a:rPr>
              <a:t>m</a:t>
            </a:r>
            <a:r>
              <a:rPr dirty="0" smtClean="0" sz="1400" spc="-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&lt;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?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30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Count</a:t>
            </a:r>
            <a:r>
              <a:rPr dirty="0" smtClean="0" sz="1400" spc="-15">
                <a:latin typeface="Times New Roman"/>
                <a:cs typeface="Times New Roman"/>
              </a:rPr>
              <a:t>+</a:t>
            </a:r>
            <a:r>
              <a:rPr dirty="0" smtClean="0" sz="1400" spc="0">
                <a:latin typeface="Times New Roman"/>
                <a:cs typeface="Times New Roman"/>
              </a:rPr>
              <a:t>+,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m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: nC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nt</a:t>
            </a:r>
            <a:r>
              <a:rPr dirty="0" smtClean="0" sz="1400" spc="-15">
                <a:latin typeface="Times New Roman"/>
                <a:cs typeface="Times New Roman"/>
              </a:rPr>
              <a:t>+</a:t>
            </a:r>
            <a:r>
              <a:rPr dirty="0" smtClean="0" sz="1400" spc="0">
                <a:latin typeface="Times New Roman"/>
                <a:cs typeface="Times New Roman"/>
              </a:rPr>
              <a:t>+,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n);</a:t>
            </a:r>
            <a:endParaRPr sz="1400">
              <a:latin typeface="Times New Roman"/>
              <a:cs typeface="Times New Roman"/>
            </a:endParaRPr>
          </a:p>
          <a:p>
            <a:pPr marL="12700" marR="782320">
              <a:lnSpc>
                <a:spcPts val="1610"/>
              </a:lnSpc>
              <a:spcBef>
                <a:spcPts val="40"/>
              </a:spcBef>
            </a:pPr>
            <a:r>
              <a:rPr dirty="0" smtClean="0" sz="1400" spc="-2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hen</a:t>
            </a:r>
            <a:r>
              <a:rPr dirty="0" smtClean="0" sz="1400" spc="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m</a:t>
            </a:r>
            <a:r>
              <a:rPr dirty="0" smtClean="0" sz="1400" spc="-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ss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an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n,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Coun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++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at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2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v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lue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m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stor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30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in.</a:t>
            </a:r>
            <a:r>
              <a:rPr dirty="0" smtClean="0" sz="1400" spc="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ther</a:t>
            </a:r>
            <a:r>
              <a:rPr dirty="0" smtClean="0" sz="1400" spc="-2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ise,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t++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v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lu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nd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 va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ue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 n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is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ed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in 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in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590"/>
              </a:lnSpc>
            </a:pPr>
            <a:r>
              <a:rPr dirty="0" smtClean="0" sz="1400" b="1" u="heavy">
                <a:latin typeface="Times New Roman"/>
                <a:cs typeface="Times New Roman"/>
              </a:rPr>
              <a:t>2</a:t>
            </a:r>
            <a:r>
              <a:rPr dirty="0" smtClean="0" sz="1400" b="1" u="heavy">
                <a:latin typeface="Times New Roman"/>
                <a:cs typeface="Times New Roman"/>
              </a:rPr>
              <a:t>.2</a:t>
            </a:r>
            <a:r>
              <a:rPr dirty="0" smtClean="0" sz="1400" b="1" u="heavy">
                <a:latin typeface="Times New Roman"/>
                <a:cs typeface="Times New Roman"/>
              </a:rPr>
              <a:t> </a:t>
            </a:r>
            <a:r>
              <a:rPr dirty="0" smtClean="0" sz="1400" b="1" u="heavy">
                <a:latin typeface="Times New Roman"/>
                <a:cs typeface="Times New Roman"/>
              </a:rPr>
              <a:t>O</a:t>
            </a:r>
            <a:r>
              <a:rPr dirty="0" smtClean="0" sz="1400" spc="-15" b="1" u="heavy">
                <a:latin typeface="Times New Roman"/>
                <a:cs typeface="Times New Roman"/>
              </a:rPr>
              <a:t>p</a:t>
            </a:r>
            <a:r>
              <a:rPr dirty="0" smtClean="0" sz="1400" spc="0" b="1" u="heavy">
                <a:latin typeface="Times New Roman"/>
                <a:cs typeface="Times New Roman"/>
              </a:rPr>
              <a:t>er</a:t>
            </a:r>
            <a:r>
              <a:rPr dirty="0" smtClean="0" sz="1400" spc="-5" b="1" u="heavy">
                <a:latin typeface="Times New Roman"/>
                <a:cs typeface="Times New Roman"/>
              </a:rPr>
              <a:t>a</a:t>
            </a:r>
            <a:r>
              <a:rPr dirty="0" smtClean="0" sz="1400" spc="0" b="1" u="heavy">
                <a:latin typeface="Times New Roman"/>
                <a:cs typeface="Times New Roman"/>
              </a:rPr>
              <a:t>t</a:t>
            </a:r>
            <a:r>
              <a:rPr dirty="0" smtClean="0" sz="1400" spc="5" b="1" u="heavy">
                <a:latin typeface="Times New Roman"/>
                <a:cs typeface="Times New Roman"/>
              </a:rPr>
              <a:t>o</a:t>
            </a:r>
            <a:r>
              <a:rPr dirty="0" smtClean="0" sz="1400" spc="0" b="1" u="heavy">
                <a:latin typeface="Times New Roman"/>
                <a:cs typeface="Times New Roman"/>
              </a:rPr>
              <a:t>r</a:t>
            </a:r>
            <a:r>
              <a:rPr dirty="0" smtClean="0" sz="1400" spc="0" b="1" u="heavy">
                <a:latin typeface="Times New Roman"/>
                <a:cs typeface="Times New Roman"/>
              </a:rPr>
              <a:t> </a:t>
            </a:r>
            <a:r>
              <a:rPr dirty="0" smtClean="0" sz="1400" spc="-10" b="1" u="heavy">
                <a:latin typeface="Times New Roman"/>
                <a:cs typeface="Times New Roman"/>
              </a:rPr>
              <a:t>P</a:t>
            </a:r>
            <a:r>
              <a:rPr dirty="0" smtClean="0" sz="1400" spc="0" b="1" u="heavy">
                <a:latin typeface="Times New Roman"/>
                <a:cs typeface="Times New Roman"/>
              </a:rPr>
              <a:t>r</a:t>
            </a:r>
            <a:r>
              <a:rPr dirty="0" smtClean="0" sz="1400" spc="-15" b="1" u="heavy">
                <a:latin typeface="Times New Roman"/>
                <a:cs typeface="Times New Roman"/>
              </a:rPr>
              <a:t>e</a:t>
            </a:r>
            <a:r>
              <a:rPr dirty="0" smtClean="0" sz="1400" spc="0" b="1" u="heavy">
                <a:latin typeface="Times New Roman"/>
                <a:cs typeface="Times New Roman"/>
              </a:rPr>
              <a:t>ce</a:t>
            </a:r>
            <a:r>
              <a:rPr dirty="0" smtClean="0" sz="1400" spc="-15" b="1" u="heavy">
                <a:latin typeface="Times New Roman"/>
                <a:cs typeface="Times New Roman"/>
              </a:rPr>
              <a:t>d</a:t>
            </a:r>
            <a:r>
              <a:rPr dirty="0" smtClean="0" sz="1400" spc="0" b="1" u="heavy">
                <a:latin typeface="Times New Roman"/>
                <a:cs typeface="Times New Roman"/>
              </a:rPr>
              <a:t>ence</a:t>
            </a:r>
            <a:endParaRPr sz="1400">
              <a:latin typeface="Times New Roman"/>
              <a:cs typeface="Times New Roman"/>
            </a:endParaRPr>
          </a:p>
          <a:p>
            <a:pPr marL="12700" marR="12700">
              <a:lnSpc>
                <a:spcPts val="1610"/>
              </a:lnSpc>
              <a:spcBef>
                <a:spcPts val="15"/>
              </a:spcBef>
            </a:pP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6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der</a:t>
            </a:r>
            <a:r>
              <a:rPr dirty="0" smtClean="0" sz="1400" spc="5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in</a:t>
            </a:r>
            <a:r>
              <a:rPr dirty="0" smtClean="0" sz="1400" spc="7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7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per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rs</a:t>
            </a:r>
            <a:r>
              <a:rPr dirty="0" smtClean="0" sz="1400" spc="7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6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v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ua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7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7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an</a:t>
            </a:r>
            <a:r>
              <a:rPr dirty="0" smtClean="0" sz="1400" spc="7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x</a:t>
            </a:r>
            <a:r>
              <a:rPr dirty="0" smtClean="0" sz="1400" spc="0">
                <a:latin typeface="Times New Roman"/>
                <a:cs typeface="Times New Roman"/>
              </a:rPr>
              <a:t>pr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7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6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ni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ic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nt</a:t>
            </a:r>
            <a:r>
              <a:rPr dirty="0" smtClean="0" sz="1400" spc="7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7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7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er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ined</a:t>
            </a:r>
            <a:r>
              <a:rPr dirty="0" smtClean="0" sz="1400" spc="0">
                <a:latin typeface="Times New Roman"/>
                <a:cs typeface="Times New Roman"/>
              </a:rPr>
              <a:t> by </a:t>
            </a:r>
            <a:r>
              <a:rPr dirty="0" smtClean="0" sz="1400" spc="-16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preceden</a:t>
            </a:r>
            <a:r>
              <a:rPr dirty="0" smtClean="0" sz="1400" spc="-10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e </a:t>
            </a:r>
            <a:r>
              <a:rPr dirty="0" smtClean="0" sz="1400" spc="-1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s. </a:t>
            </a:r>
            <a:r>
              <a:rPr dirty="0" smtClean="0" sz="1400" spc="-15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5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e </a:t>
            </a:r>
            <a:r>
              <a:rPr dirty="0" smtClean="0" sz="1400" spc="-14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 </a:t>
            </a:r>
            <a:r>
              <a:rPr dirty="0" smtClean="0" sz="1400" spc="-13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15">
                <a:latin typeface="Times New Roman"/>
                <a:cs typeface="Times New Roman"/>
              </a:rPr>
              <a:t>v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 </a:t>
            </a:r>
            <a:r>
              <a:rPr dirty="0" smtClean="0" sz="1400" spc="-14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the </a:t>
            </a:r>
            <a:r>
              <a:rPr dirty="0" smtClean="0" sz="1400" spc="-15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C++ </a:t>
            </a:r>
            <a:r>
              <a:rPr dirty="0" smtClean="0" sz="1400" spc="-15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op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ra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s </a:t>
            </a:r>
            <a:r>
              <a:rPr dirty="0" smtClean="0" sz="1400" spc="-13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 </a:t>
            </a:r>
            <a:r>
              <a:rPr dirty="0" smtClean="0" sz="1400" spc="-13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 </a:t>
            </a:r>
            <a:r>
              <a:rPr dirty="0" smtClean="0" sz="1400" spc="-15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nu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ber </a:t>
            </a:r>
            <a:r>
              <a:rPr dirty="0" smtClean="0" sz="1400" spc="-1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 </a:t>
            </a:r>
            <a:r>
              <a:rPr dirty="0" smtClean="0" sz="1400" spc="-15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pr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ce</a:t>
            </a:r>
            <a:r>
              <a:rPr dirty="0" smtClean="0" sz="1400" spc="5">
                <a:latin typeface="Times New Roman"/>
                <a:cs typeface="Times New Roman"/>
              </a:rPr>
              <a:t>d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endParaRPr sz="1400">
              <a:latin typeface="Times New Roman"/>
              <a:cs typeface="Times New Roman"/>
            </a:endParaRPr>
          </a:p>
          <a:p>
            <a:pPr marL="12700" marR="15875">
              <a:lnSpc>
                <a:spcPts val="1610"/>
              </a:lnSpc>
              <a:spcBef>
                <a:spcPts val="10"/>
              </a:spcBef>
            </a:pPr>
            <a:r>
              <a:rPr dirty="0" smtClean="0" sz="1400">
                <a:latin typeface="Times New Roman"/>
                <a:cs typeface="Times New Roman"/>
              </a:rPr>
              <a:t>le</a:t>
            </a:r>
            <a:r>
              <a:rPr dirty="0" smtClean="0" sz="1400" spc="-10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1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(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1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b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1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).</a:t>
            </a:r>
            <a:r>
              <a:rPr dirty="0" smtClean="0" sz="1400" spc="13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pera</a:t>
            </a:r>
            <a:r>
              <a:rPr dirty="0" smtClean="0" sz="1400" spc="-5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ors</a:t>
            </a:r>
            <a:r>
              <a:rPr dirty="0" smtClean="0" sz="1400" spc="13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14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her</a:t>
            </a:r>
            <a:r>
              <a:rPr dirty="0" smtClean="0" sz="1400" spc="14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v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1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ke</a:t>
            </a:r>
            <a:r>
              <a:rPr dirty="0" smtClean="0" sz="1400" spc="1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prec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nce</a:t>
            </a:r>
            <a:r>
              <a:rPr dirty="0" smtClean="0" sz="1400" spc="14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ver</a:t>
            </a:r>
            <a:r>
              <a:rPr dirty="0" smtClean="0" sz="1400" spc="13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per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rs</a:t>
            </a:r>
            <a:r>
              <a:rPr dirty="0" smtClean="0" sz="1400" spc="13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in</a:t>
            </a:r>
            <a:r>
              <a:rPr dirty="0" smtClean="0" sz="1400" spc="14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 le</a:t>
            </a:r>
            <a:r>
              <a:rPr dirty="0" smtClean="0" sz="1400" spc="-10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s.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457200" y="3701795"/>
            <a:ext cx="6941820" cy="56769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00" spc="-5">
                <a:latin typeface="Freestyle Script"/>
                <a:cs typeface="Freestyle Script"/>
              </a:rPr>
              <a:t>D</a:t>
            </a:r>
            <a:r>
              <a:rPr dirty="0" smtClean="0" sz="1200" spc="-20">
                <a:latin typeface="Freestyle Script"/>
                <a:cs typeface="Freestyle Script"/>
              </a:rPr>
              <a:t>i</a:t>
            </a:r>
            <a:r>
              <a:rPr dirty="0" smtClean="0" sz="1200" spc="0">
                <a:latin typeface="Freestyle Script"/>
                <a:cs typeface="Freestyle Script"/>
              </a:rPr>
              <a:t>ya</a:t>
            </a:r>
            <a:r>
              <a:rPr dirty="0" smtClean="0" sz="1200" spc="-15">
                <a:latin typeface="Freestyle Script"/>
                <a:cs typeface="Freestyle Script"/>
              </a:rPr>
              <a:t>l</a:t>
            </a:r>
            <a:r>
              <a:rPr dirty="0" smtClean="0" sz="1200" spc="-5">
                <a:latin typeface="Freestyle Script"/>
                <a:cs typeface="Freestyle Script"/>
              </a:rPr>
              <a:t>a</a:t>
            </a:r>
            <a:r>
              <a:rPr dirty="0" smtClean="0" sz="1200" spc="-5">
                <a:latin typeface="Freestyle Script"/>
                <a:cs typeface="Freestyle Script"/>
              </a:rPr>
              <a:t> </a:t>
            </a:r>
            <a:r>
              <a:rPr dirty="0" smtClean="0" sz="1200" spc="-5">
                <a:latin typeface="Freestyle Script"/>
                <a:cs typeface="Freestyle Script"/>
              </a:rPr>
              <a:t>u</a:t>
            </a:r>
            <a:r>
              <a:rPr dirty="0" smtClean="0" sz="1200" spc="-20">
                <a:latin typeface="Freestyle Script"/>
                <a:cs typeface="Freestyle Script"/>
              </a:rPr>
              <a:t>i</a:t>
            </a:r>
            <a:r>
              <a:rPr dirty="0" smtClean="0" sz="1200" spc="10">
                <a:latin typeface="Freestyle Script"/>
                <a:cs typeface="Freestyle Script"/>
              </a:rPr>
              <a:t>n</a:t>
            </a:r>
            <a:r>
              <a:rPr dirty="0" smtClean="0" sz="1200" spc="-15">
                <a:latin typeface="Freestyle Script"/>
                <a:cs typeface="Freestyle Script"/>
              </a:rPr>
              <a:t>v</a:t>
            </a:r>
            <a:r>
              <a:rPr dirty="0" smtClean="0" sz="1200" spc="5">
                <a:latin typeface="Freestyle Script"/>
                <a:cs typeface="Freestyle Script"/>
              </a:rPr>
              <a:t>e</a:t>
            </a:r>
            <a:r>
              <a:rPr dirty="0" smtClean="0" sz="1200" spc="-5">
                <a:latin typeface="Freestyle Script"/>
                <a:cs typeface="Freestyle Script"/>
              </a:rPr>
              <a:t>r</a:t>
            </a:r>
            <a:r>
              <a:rPr dirty="0" smtClean="0" sz="1200" spc="-10">
                <a:latin typeface="Freestyle Script"/>
                <a:cs typeface="Freestyle Script"/>
              </a:rPr>
              <a:t>s</a:t>
            </a:r>
            <a:r>
              <a:rPr dirty="0" smtClean="0" sz="1200" spc="-5">
                <a:latin typeface="Freestyle Script"/>
                <a:cs typeface="Freestyle Script"/>
              </a:rPr>
              <a:t>i</a:t>
            </a:r>
            <a:r>
              <a:rPr dirty="0" smtClean="0" sz="1200" spc="-15">
                <a:latin typeface="Freestyle Script"/>
                <a:cs typeface="Freestyle Script"/>
              </a:rPr>
              <a:t>t</a:t>
            </a:r>
            <a:r>
              <a:rPr dirty="0" smtClean="0" sz="1200" spc="10">
                <a:latin typeface="Freestyle Script"/>
                <a:cs typeface="Freestyle Script"/>
              </a:rPr>
              <a:t>y</a:t>
            </a:r>
            <a:r>
              <a:rPr dirty="0" smtClean="0" sz="1200" spc="-5">
                <a:latin typeface="Freestyle Script"/>
                <a:cs typeface="Freestyle Script"/>
              </a:rPr>
              <a:t>-</a:t>
            </a:r>
            <a:r>
              <a:rPr dirty="0" smtClean="0" sz="1200" spc="5">
                <a:latin typeface="Freestyle Script"/>
                <a:cs typeface="Freestyle Script"/>
              </a:rPr>
              <a:t> </a:t>
            </a:r>
            <a:r>
              <a:rPr dirty="0" smtClean="0" sz="1200" spc="-15">
                <a:latin typeface="Freestyle Script"/>
                <a:cs typeface="Freestyle Script"/>
              </a:rPr>
              <a:t>C</a:t>
            </a:r>
            <a:r>
              <a:rPr dirty="0" smtClean="0" sz="1200" spc="0">
                <a:latin typeface="Freestyle Script"/>
                <a:cs typeface="Freestyle Script"/>
              </a:rPr>
              <a:t>ollege</a:t>
            </a:r>
            <a:r>
              <a:rPr dirty="0" smtClean="0" sz="1200" spc="5">
                <a:latin typeface="Freestyle Script"/>
                <a:cs typeface="Freestyle Script"/>
              </a:rPr>
              <a:t> </a:t>
            </a:r>
            <a:r>
              <a:rPr dirty="0" smtClean="0" sz="1200" spc="0">
                <a:latin typeface="Freestyle Script"/>
                <a:cs typeface="Freestyle Script"/>
              </a:rPr>
              <a:t>of</a:t>
            </a:r>
            <a:r>
              <a:rPr dirty="0" smtClean="0" sz="1200" spc="-10">
                <a:latin typeface="Freestyle Script"/>
                <a:cs typeface="Freestyle Script"/>
              </a:rPr>
              <a:t> </a:t>
            </a:r>
            <a:r>
              <a:rPr dirty="0" smtClean="0" sz="1200" spc="5">
                <a:latin typeface="Freestyle Script"/>
                <a:cs typeface="Freestyle Script"/>
              </a:rPr>
              <a:t>E</a:t>
            </a:r>
            <a:r>
              <a:rPr dirty="0" smtClean="0" sz="1200" spc="0">
                <a:latin typeface="Freestyle Script"/>
                <a:cs typeface="Freestyle Script"/>
              </a:rPr>
              <a:t>n</a:t>
            </a:r>
            <a:r>
              <a:rPr dirty="0" smtClean="0" sz="1200" spc="5">
                <a:latin typeface="Freestyle Script"/>
                <a:cs typeface="Freestyle Script"/>
              </a:rPr>
              <a:t>g</a:t>
            </a:r>
            <a:r>
              <a:rPr dirty="0" smtClean="0" sz="1200" spc="-20">
                <a:latin typeface="Freestyle Script"/>
                <a:cs typeface="Freestyle Script"/>
              </a:rPr>
              <a:t>i</a:t>
            </a:r>
            <a:r>
              <a:rPr dirty="0" smtClean="0" sz="1200" spc="0">
                <a:latin typeface="Freestyle Script"/>
                <a:cs typeface="Freestyle Script"/>
              </a:rPr>
              <a:t>n</a:t>
            </a:r>
            <a:r>
              <a:rPr dirty="0" smtClean="0" sz="1200" spc="5">
                <a:latin typeface="Freestyle Script"/>
                <a:cs typeface="Freestyle Script"/>
              </a:rPr>
              <a:t>e</a:t>
            </a:r>
            <a:r>
              <a:rPr dirty="0" smtClean="0" sz="1200" spc="-10">
                <a:latin typeface="Freestyle Script"/>
                <a:cs typeface="Freestyle Script"/>
              </a:rPr>
              <a:t>e</a:t>
            </a:r>
            <a:r>
              <a:rPr dirty="0" smtClean="0" sz="1200" spc="-5">
                <a:latin typeface="Freestyle Script"/>
                <a:cs typeface="Freestyle Script"/>
              </a:rPr>
              <a:t>r</a:t>
            </a:r>
            <a:r>
              <a:rPr dirty="0" smtClean="0" sz="1200" spc="-20">
                <a:latin typeface="Freestyle Script"/>
                <a:cs typeface="Freestyle Script"/>
              </a:rPr>
              <a:t>i</a:t>
            </a:r>
            <a:r>
              <a:rPr dirty="0" smtClean="0" sz="1200" spc="0">
                <a:latin typeface="Freestyle Script"/>
                <a:cs typeface="Freestyle Script"/>
              </a:rPr>
              <a:t>ng</a:t>
            </a:r>
            <a:endParaRPr sz="1200">
              <a:latin typeface="Freestyle Script"/>
              <a:cs typeface="Freestyle Script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00" spc="-15">
                <a:latin typeface="Freestyle Script"/>
                <a:cs typeface="Freestyle Script"/>
              </a:rPr>
              <a:t>C</a:t>
            </a:r>
            <a:r>
              <a:rPr dirty="0" smtClean="0" sz="1200" spc="0">
                <a:latin typeface="Freestyle Script"/>
                <a:cs typeface="Freestyle Script"/>
              </a:rPr>
              <a:t>o</a:t>
            </a:r>
            <a:r>
              <a:rPr dirty="0" smtClean="0" sz="1200" spc="-5">
                <a:latin typeface="Freestyle Script"/>
                <a:cs typeface="Freestyle Script"/>
              </a:rPr>
              <a:t>mm</a:t>
            </a:r>
            <a:r>
              <a:rPr dirty="0" smtClean="0" sz="1200" spc="-5">
                <a:latin typeface="Freestyle Script"/>
                <a:cs typeface="Freestyle Script"/>
              </a:rPr>
              <a:t>un</a:t>
            </a:r>
            <a:r>
              <a:rPr dirty="0" smtClean="0" sz="1200" spc="-20">
                <a:latin typeface="Freestyle Script"/>
                <a:cs typeface="Freestyle Script"/>
              </a:rPr>
              <a:t>i</a:t>
            </a:r>
            <a:r>
              <a:rPr dirty="0" smtClean="0" sz="1200" spc="5">
                <a:latin typeface="Freestyle Script"/>
                <a:cs typeface="Freestyle Script"/>
              </a:rPr>
              <a:t>c</a:t>
            </a:r>
            <a:r>
              <a:rPr dirty="0" smtClean="0" sz="1200" spc="-5">
                <a:latin typeface="Freestyle Script"/>
                <a:cs typeface="Freestyle Script"/>
              </a:rPr>
              <a:t>a</a:t>
            </a:r>
            <a:r>
              <a:rPr dirty="0" smtClean="0" sz="1200" spc="-10">
                <a:latin typeface="Freestyle Script"/>
                <a:cs typeface="Freestyle Script"/>
              </a:rPr>
              <a:t>t</a:t>
            </a:r>
            <a:r>
              <a:rPr dirty="0" smtClean="0" sz="1200" spc="-20">
                <a:latin typeface="Freestyle Script"/>
                <a:cs typeface="Freestyle Script"/>
              </a:rPr>
              <a:t>i</a:t>
            </a:r>
            <a:r>
              <a:rPr dirty="0" smtClean="0" sz="1200" spc="0">
                <a:latin typeface="Freestyle Script"/>
                <a:cs typeface="Freestyle Script"/>
              </a:rPr>
              <a:t>on</a:t>
            </a:r>
            <a:r>
              <a:rPr dirty="0" smtClean="0" sz="1200" spc="-5">
                <a:latin typeface="Freestyle Script"/>
                <a:cs typeface="Freestyle Script"/>
              </a:rPr>
              <a:t> </a:t>
            </a:r>
            <a:r>
              <a:rPr dirty="0" smtClean="0" sz="1200" spc="0">
                <a:latin typeface="Freestyle Script"/>
                <a:cs typeface="Freestyle Script"/>
              </a:rPr>
              <a:t>D</a:t>
            </a:r>
            <a:r>
              <a:rPr dirty="0" smtClean="0" sz="1200" spc="5">
                <a:latin typeface="Freestyle Script"/>
                <a:cs typeface="Freestyle Script"/>
              </a:rPr>
              <a:t>e</a:t>
            </a:r>
            <a:r>
              <a:rPr dirty="0" smtClean="0" sz="1200" spc="-10">
                <a:latin typeface="Freestyle Script"/>
                <a:cs typeface="Freestyle Script"/>
              </a:rPr>
              <a:t>p</a:t>
            </a:r>
            <a:r>
              <a:rPr dirty="0" smtClean="0" sz="1200" spc="-5">
                <a:latin typeface="Freestyle Script"/>
                <a:cs typeface="Freestyle Script"/>
              </a:rPr>
              <a:t>a</a:t>
            </a:r>
            <a:r>
              <a:rPr dirty="0" smtClean="0" sz="1200" spc="0">
                <a:latin typeface="Freestyle Script"/>
                <a:cs typeface="Freestyle Script"/>
              </a:rPr>
              <a:t>r</a:t>
            </a:r>
            <a:r>
              <a:rPr dirty="0" smtClean="0" sz="1200" spc="-5">
                <a:latin typeface="Freestyle Script"/>
                <a:cs typeface="Freestyle Script"/>
              </a:rPr>
              <a:t>t</a:t>
            </a:r>
            <a:r>
              <a:rPr dirty="0" smtClean="0" sz="1200" spc="-15">
                <a:latin typeface="Freestyle Script"/>
                <a:cs typeface="Freestyle Script"/>
              </a:rPr>
              <a:t>m</a:t>
            </a:r>
            <a:r>
              <a:rPr dirty="0" smtClean="0" sz="1200" spc="5">
                <a:latin typeface="Freestyle Script"/>
                <a:cs typeface="Freestyle Script"/>
              </a:rPr>
              <a:t>e</a:t>
            </a:r>
            <a:r>
              <a:rPr dirty="0" smtClean="0" sz="1200" spc="0">
                <a:latin typeface="Freestyle Script"/>
                <a:cs typeface="Freestyle Script"/>
              </a:rPr>
              <a:t>nt</a:t>
            </a:r>
            <a:endParaRPr sz="1200">
              <a:latin typeface="Freestyle Script"/>
              <a:cs typeface="Freestyle Script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mtClean="0" sz="1200" b="1">
                <a:latin typeface="Cambria"/>
                <a:cs typeface="Cambria"/>
              </a:rPr>
              <a:t>11</a:t>
            </a:fld>
            <a:endParaRPr sz="1200">
              <a:latin typeface="Cambria"/>
              <a:cs typeface="Cambria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44500" y="432815"/>
            <a:ext cx="1015365" cy="38735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00" spc="-15">
                <a:latin typeface="Freestyle Script"/>
                <a:cs typeface="Freestyle Script"/>
              </a:rPr>
              <a:t>C</a:t>
            </a:r>
            <a:r>
              <a:rPr dirty="0" smtClean="0" sz="1200" spc="-5">
                <a:latin typeface="Freestyle Script"/>
                <a:cs typeface="Freestyle Script"/>
              </a:rPr>
              <a:t>++</a:t>
            </a:r>
            <a:r>
              <a:rPr dirty="0" smtClean="0" sz="1200" spc="5">
                <a:latin typeface="Freestyle Script"/>
                <a:cs typeface="Freestyle Script"/>
              </a:rPr>
              <a:t> </a:t>
            </a:r>
            <a:r>
              <a:rPr dirty="0" smtClean="0" sz="1200" spc="-15">
                <a:latin typeface="Freestyle Script"/>
                <a:cs typeface="Freestyle Script"/>
              </a:rPr>
              <a:t>l</a:t>
            </a:r>
            <a:r>
              <a:rPr dirty="0" smtClean="0" sz="1200" spc="5">
                <a:latin typeface="Freestyle Script"/>
                <a:cs typeface="Freestyle Script"/>
              </a:rPr>
              <a:t>e</a:t>
            </a:r>
            <a:r>
              <a:rPr dirty="0" smtClean="0" sz="1200" spc="5">
                <a:latin typeface="Freestyle Script"/>
                <a:cs typeface="Freestyle Script"/>
              </a:rPr>
              <a:t>c</a:t>
            </a:r>
            <a:r>
              <a:rPr dirty="0" smtClean="0" sz="1200" spc="-5">
                <a:latin typeface="Freestyle Script"/>
                <a:cs typeface="Freestyle Script"/>
              </a:rPr>
              <a:t>t</a:t>
            </a:r>
            <a:r>
              <a:rPr dirty="0" smtClean="0" sz="1200" spc="-5">
                <a:latin typeface="Freestyle Script"/>
                <a:cs typeface="Freestyle Script"/>
              </a:rPr>
              <a:t>ur</a:t>
            </a:r>
            <a:r>
              <a:rPr dirty="0" smtClean="0" sz="1200" spc="-5">
                <a:latin typeface="Freestyle Script"/>
                <a:cs typeface="Freestyle Script"/>
              </a:rPr>
              <a:t>e</a:t>
            </a:r>
            <a:endParaRPr sz="1200">
              <a:latin typeface="Freestyle Script"/>
              <a:cs typeface="Freestyle Script"/>
            </a:endParaRPr>
          </a:p>
          <a:p>
            <a:pPr marL="12700">
              <a:lnSpc>
                <a:spcPts val="1415"/>
              </a:lnSpc>
            </a:pPr>
            <a:r>
              <a:rPr dirty="0" smtClean="0" sz="1200" spc="-15">
                <a:latin typeface="Freestyle Script"/>
                <a:cs typeface="Freestyle Script"/>
              </a:rPr>
              <a:t>C</a:t>
            </a:r>
            <a:r>
              <a:rPr dirty="0" smtClean="0" sz="1200" spc="-5">
                <a:latin typeface="Freestyle Script"/>
                <a:cs typeface="Freestyle Script"/>
              </a:rPr>
              <a:t>ha</a:t>
            </a:r>
            <a:r>
              <a:rPr dirty="0" smtClean="0" sz="1200" spc="0">
                <a:latin typeface="Freestyle Script"/>
                <a:cs typeface="Freestyle Script"/>
              </a:rPr>
              <a:t>p</a:t>
            </a:r>
            <a:r>
              <a:rPr dirty="0" smtClean="0" sz="1200" spc="-5">
                <a:latin typeface="Freestyle Script"/>
                <a:cs typeface="Freestyle Script"/>
              </a:rPr>
              <a:t>t</a:t>
            </a:r>
            <a:r>
              <a:rPr dirty="0" smtClean="0" sz="1200" spc="5">
                <a:latin typeface="Freestyle Script"/>
                <a:cs typeface="Freestyle Script"/>
              </a:rPr>
              <a:t>e</a:t>
            </a:r>
            <a:r>
              <a:rPr dirty="0" smtClean="0" sz="1200" spc="-5">
                <a:latin typeface="Freestyle Script"/>
                <a:cs typeface="Freestyle Script"/>
              </a:rPr>
              <a:t>r</a:t>
            </a:r>
            <a:r>
              <a:rPr dirty="0" smtClean="0" sz="1200" spc="-5">
                <a:latin typeface="Freestyle Script"/>
                <a:cs typeface="Freestyle Script"/>
              </a:rPr>
              <a:t> </a:t>
            </a:r>
            <a:r>
              <a:rPr dirty="0" smtClean="0" sz="1200" spc="-5">
                <a:latin typeface="Freestyle Script"/>
                <a:cs typeface="Freestyle Script"/>
              </a:rPr>
              <a:t>t</a:t>
            </a:r>
            <a:r>
              <a:rPr dirty="0" smtClean="0" sz="1200" spc="-5">
                <a:latin typeface="Freestyle Script"/>
                <a:cs typeface="Freestyle Script"/>
              </a:rPr>
              <a:t>wo</a:t>
            </a:r>
            <a:r>
              <a:rPr dirty="0" smtClean="0" sz="1200" spc="-5">
                <a:latin typeface="Freestyle Script"/>
                <a:cs typeface="Freestyle Script"/>
              </a:rPr>
              <a:t> </a:t>
            </a:r>
            <a:r>
              <a:rPr dirty="0" smtClean="0" sz="1200" spc="-5">
                <a:latin typeface="Freestyle Script"/>
                <a:cs typeface="Freestyle Script"/>
              </a:rPr>
              <a:t>:</a:t>
            </a:r>
            <a:r>
              <a:rPr dirty="0" smtClean="0" sz="1200" spc="-5">
                <a:latin typeface="Freestyle Script"/>
                <a:cs typeface="Freestyle Script"/>
              </a:rPr>
              <a:t> </a:t>
            </a:r>
            <a:r>
              <a:rPr dirty="0" smtClean="0" sz="1200" spc="5">
                <a:latin typeface="Freestyle Script"/>
                <a:cs typeface="Freestyle Script"/>
              </a:rPr>
              <a:t>E</a:t>
            </a:r>
            <a:r>
              <a:rPr dirty="0" smtClean="0" sz="1200" spc="0">
                <a:latin typeface="Freestyle Script"/>
                <a:cs typeface="Freestyle Script"/>
              </a:rPr>
              <a:t>x</a:t>
            </a:r>
            <a:r>
              <a:rPr dirty="0" smtClean="0" sz="1200" spc="-5">
                <a:latin typeface="Freestyle Script"/>
                <a:cs typeface="Freestyle Script"/>
              </a:rPr>
              <a:t>p</a:t>
            </a:r>
            <a:r>
              <a:rPr dirty="0" smtClean="0" sz="1200" spc="-5">
                <a:latin typeface="Freestyle Script"/>
                <a:cs typeface="Freestyle Script"/>
              </a:rPr>
              <a:t>r</a:t>
            </a:r>
            <a:r>
              <a:rPr dirty="0" smtClean="0" sz="1200" spc="5">
                <a:latin typeface="Freestyle Script"/>
                <a:cs typeface="Freestyle Script"/>
              </a:rPr>
              <a:t>e</a:t>
            </a:r>
            <a:r>
              <a:rPr dirty="0" smtClean="0" sz="1200" spc="-10">
                <a:latin typeface="Freestyle Script"/>
                <a:cs typeface="Freestyle Script"/>
              </a:rPr>
              <a:t>s</a:t>
            </a:r>
            <a:r>
              <a:rPr dirty="0" smtClean="0" sz="1200" spc="-10">
                <a:latin typeface="Freestyle Script"/>
                <a:cs typeface="Freestyle Script"/>
              </a:rPr>
              <a:t>s</a:t>
            </a:r>
            <a:r>
              <a:rPr dirty="0" smtClean="0" sz="1200" spc="-20">
                <a:latin typeface="Freestyle Script"/>
                <a:cs typeface="Freestyle Script"/>
              </a:rPr>
              <a:t>i</a:t>
            </a:r>
            <a:r>
              <a:rPr dirty="0" smtClean="0" sz="1200" spc="0">
                <a:latin typeface="Freestyle Script"/>
                <a:cs typeface="Freestyle Script"/>
              </a:rPr>
              <a:t>on</a:t>
            </a:r>
            <a:endParaRPr sz="1200">
              <a:latin typeface="Freestyle Script"/>
              <a:cs typeface="Freestyle Script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171313" y="612647"/>
            <a:ext cx="1416050" cy="20764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00" spc="-5">
                <a:latin typeface="Freestyle Script"/>
                <a:cs typeface="Freestyle Script"/>
              </a:rPr>
              <a:t>A</a:t>
            </a:r>
            <a:r>
              <a:rPr dirty="0" smtClean="0" sz="1200" spc="-10">
                <a:latin typeface="Freestyle Script"/>
                <a:cs typeface="Freestyle Script"/>
              </a:rPr>
              <a:t>s</a:t>
            </a:r>
            <a:r>
              <a:rPr dirty="0" smtClean="0" sz="1200" spc="5">
                <a:latin typeface="Freestyle Script"/>
                <a:cs typeface="Freestyle Script"/>
              </a:rPr>
              <a:t>s</a:t>
            </a:r>
            <a:r>
              <a:rPr dirty="0" smtClean="0" sz="1200" spc="-20">
                <a:latin typeface="Freestyle Script"/>
                <a:cs typeface="Freestyle Script"/>
              </a:rPr>
              <a:t>i</a:t>
            </a:r>
            <a:r>
              <a:rPr dirty="0" smtClean="0" sz="1200" spc="-10">
                <a:latin typeface="Freestyle Script"/>
                <a:cs typeface="Freestyle Script"/>
              </a:rPr>
              <a:t>s</a:t>
            </a:r>
            <a:r>
              <a:rPr dirty="0" smtClean="0" sz="1200" spc="-5">
                <a:latin typeface="Freestyle Script"/>
                <a:cs typeface="Freestyle Script"/>
              </a:rPr>
              <a:t>t</a:t>
            </a:r>
            <a:r>
              <a:rPr dirty="0" smtClean="0" sz="1200" spc="0">
                <a:latin typeface="Freestyle Script"/>
                <a:cs typeface="Freestyle Script"/>
              </a:rPr>
              <a:t>ant</a:t>
            </a:r>
            <a:r>
              <a:rPr dirty="0" smtClean="0" sz="1200" spc="5">
                <a:latin typeface="Freestyle Script"/>
                <a:cs typeface="Freestyle Script"/>
              </a:rPr>
              <a:t> </a:t>
            </a:r>
            <a:r>
              <a:rPr dirty="0" smtClean="0" sz="1200" spc="-15">
                <a:latin typeface="Freestyle Script"/>
                <a:cs typeface="Freestyle Script"/>
              </a:rPr>
              <a:t>l</a:t>
            </a:r>
            <a:r>
              <a:rPr dirty="0" smtClean="0" sz="1200" spc="5">
                <a:latin typeface="Freestyle Script"/>
                <a:cs typeface="Freestyle Script"/>
              </a:rPr>
              <a:t>e</a:t>
            </a:r>
            <a:r>
              <a:rPr dirty="0" smtClean="0" sz="1200" spc="5">
                <a:latin typeface="Freestyle Script"/>
                <a:cs typeface="Freestyle Script"/>
              </a:rPr>
              <a:t>c</a:t>
            </a:r>
            <a:r>
              <a:rPr dirty="0" smtClean="0" sz="1200" spc="-5">
                <a:latin typeface="Freestyle Script"/>
                <a:cs typeface="Freestyle Script"/>
              </a:rPr>
              <a:t>t</a:t>
            </a:r>
            <a:r>
              <a:rPr dirty="0" smtClean="0" sz="1200" spc="-5">
                <a:latin typeface="Freestyle Script"/>
                <a:cs typeface="Freestyle Script"/>
              </a:rPr>
              <a:t>ur</a:t>
            </a:r>
            <a:r>
              <a:rPr dirty="0" smtClean="0" sz="1200" spc="5">
                <a:latin typeface="Freestyle Script"/>
                <a:cs typeface="Freestyle Script"/>
              </a:rPr>
              <a:t>e</a:t>
            </a:r>
            <a:r>
              <a:rPr dirty="0" smtClean="0" sz="1200" spc="-5">
                <a:latin typeface="Freestyle Script"/>
                <a:cs typeface="Freestyle Script"/>
              </a:rPr>
              <a:t>:</a:t>
            </a:r>
            <a:r>
              <a:rPr dirty="0" smtClean="0" sz="1200" spc="-5">
                <a:latin typeface="Freestyle Script"/>
                <a:cs typeface="Freestyle Script"/>
              </a:rPr>
              <a:t> </a:t>
            </a:r>
            <a:r>
              <a:rPr dirty="0" smtClean="0" sz="1200" spc="-5">
                <a:latin typeface="Freestyle Script"/>
                <a:cs typeface="Freestyle Script"/>
              </a:rPr>
              <a:t>J</a:t>
            </a:r>
            <a:r>
              <a:rPr dirty="0" smtClean="0" sz="1200" spc="-25">
                <a:latin typeface="Freestyle Script"/>
                <a:cs typeface="Freestyle Script"/>
              </a:rPr>
              <a:t>i</a:t>
            </a:r>
            <a:r>
              <a:rPr dirty="0" smtClean="0" sz="1200" spc="0">
                <a:latin typeface="Freestyle Script"/>
                <a:cs typeface="Freestyle Script"/>
              </a:rPr>
              <a:t>nan </a:t>
            </a:r>
            <a:r>
              <a:rPr dirty="0" smtClean="0" sz="1200" spc="-5">
                <a:latin typeface="Freestyle Script"/>
                <a:cs typeface="Freestyle Script"/>
              </a:rPr>
              <a:t>N.</a:t>
            </a:r>
            <a:r>
              <a:rPr dirty="0" smtClean="0" sz="1200" spc="5">
                <a:latin typeface="Freestyle Script"/>
                <a:cs typeface="Freestyle Script"/>
              </a:rPr>
              <a:t> </a:t>
            </a:r>
            <a:r>
              <a:rPr dirty="0" smtClean="0" sz="1200" spc="0">
                <a:latin typeface="Freestyle Script"/>
                <a:cs typeface="Freestyle Script"/>
              </a:rPr>
              <a:t>S</a:t>
            </a:r>
            <a:r>
              <a:rPr dirty="0" smtClean="0" sz="1200" spc="-5">
                <a:latin typeface="Freestyle Script"/>
                <a:cs typeface="Freestyle Script"/>
              </a:rPr>
              <a:t>hihab</a:t>
            </a:r>
            <a:endParaRPr sz="1200">
              <a:latin typeface="Freestyle Script"/>
              <a:cs typeface="Freestyle Script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438912" y="1024889"/>
            <a:ext cx="6684009" cy="0"/>
          </a:xfrm>
          <a:custGeom>
            <a:avLst/>
            <a:gdLst/>
            <a:ahLst/>
            <a:cxnLst/>
            <a:rect l="l" t="t" r="r" b="b"/>
            <a:pathLst>
              <a:path w="6684009" h="0">
                <a:moveTo>
                  <a:pt x="0" y="0"/>
                </a:moveTo>
                <a:lnTo>
                  <a:pt x="6684009" y="0"/>
                </a:lnTo>
              </a:path>
            </a:pathLst>
          </a:custGeom>
          <a:ln w="3937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" name="object 5"/>
          <p:cNvSpPr/>
          <p:nvPr/>
        </p:nvSpPr>
        <p:spPr>
          <a:xfrm>
            <a:off x="438912" y="992123"/>
            <a:ext cx="6684009" cy="0"/>
          </a:xfrm>
          <a:custGeom>
            <a:avLst/>
            <a:gdLst/>
            <a:ahLst/>
            <a:cxnLst/>
            <a:rect l="l" t="t" r="r" b="b"/>
            <a:pathLst>
              <a:path w="6684009" h="0">
                <a:moveTo>
                  <a:pt x="0" y="0"/>
                </a:moveTo>
                <a:lnTo>
                  <a:pt x="6684009" y="0"/>
                </a:lnTo>
              </a:path>
            </a:pathLst>
          </a:custGeom>
          <a:ln w="1041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" name="object 6"/>
          <p:cNvSpPr/>
          <p:nvPr/>
        </p:nvSpPr>
        <p:spPr>
          <a:xfrm>
            <a:off x="438912" y="9622231"/>
            <a:ext cx="6684009" cy="0"/>
          </a:xfrm>
          <a:custGeom>
            <a:avLst/>
            <a:gdLst/>
            <a:ahLst/>
            <a:cxnLst/>
            <a:rect l="l" t="t" r="r" b="b"/>
            <a:pathLst>
              <a:path w="6684009" h="0">
                <a:moveTo>
                  <a:pt x="0" y="0"/>
                </a:moveTo>
                <a:lnTo>
                  <a:pt x="6684009" y="0"/>
                </a:lnTo>
              </a:path>
            </a:pathLst>
          </a:custGeom>
          <a:ln w="10413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" name="object 7"/>
          <p:cNvSpPr/>
          <p:nvPr/>
        </p:nvSpPr>
        <p:spPr>
          <a:xfrm>
            <a:off x="438912" y="9654996"/>
            <a:ext cx="6684009" cy="0"/>
          </a:xfrm>
          <a:custGeom>
            <a:avLst/>
            <a:gdLst/>
            <a:ahLst/>
            <a:cxnLst/>
            <a:rect l="l" t="t" r="r" b="b"/>
            <a:pathLst>
              <a:path w="6684009" h="0">
                <a:moveTo>
                  <a:pt x="0" y="0"/>
                </a:moveTo>
                <a:lnTo>
                  <a:pt x="6684009" y="0"/>
                </a:lnTo>
              </a:path>
            </a:pathLst>
          </a:custGeom>
          <a:ln w="3937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" name="object 8"/>
          <p:cNvSpPr txBox="1"/>
          <p:nvPr/>
        </p:nvSpPr>
        <p:spPr>
          <a:xfrm>
            <a:off x="444500" y="5018150"/>
            <a:ext cx="6673215" cy="83693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b="1" u="heavy">
                <a:latin typeface="Times New Roman"/>
                <a:cs typeface="Times New Roman"/>
              </a:rPr>
              <a:t>2</a:t>
            </a:r>
            <a:r>
              <a:rPr dirty="0" smtClean="0" sz="1400" b="1" u="heavy">
                <a:latin typeface="Times New Roman"/>
                <a:cs typeface="Times New Roman"/>
              </a:rPr>
              <a:t>.4</a:t>
            </a:r>
            <a:r>
              <a:rPr dirty="0" smtClean="0" sz="1400" b="1" u="heavy">
                <a:latin typeface="Times New Roman"/>
                <a:cs typeface="Times New Roman"/>
              </a:rPr>
              <a:t> </a:t>
            </a:r>
            <a:r>
              <a:rPr dirty="0" smtClean="0" sz="1400" spc="-20" b="1" u="heavy">
                <a:latin typeface="Times New Roman"/>
                <a:cs typeface="Times New Roman"/>
              </a:rPr>
              <a:t>M</a:t>
            </a:r>
            <a:r>
              <a:rPr dirty="0" smtClean="0" sz="1400" spc="0" b="1" u="heavy">
                <a:latin typeface="Times New Roman"/>
                <a:cs typeface="Times New Roman"/>
              </a:rPr>
              <a:t>a</a:t>
            </a:r>
            <a:r>
              <a:rPr dirty="0" smtClean="0" sz="1400" spc="0" b="1" u="heavy">
                <a:latin typeface="Times New Roman"/>
                <a:cs typeface="Times New Roman"/>
              </a:rPr>
              <a:t>the</a:t>
            </a:r>
            <a:r>
              <a:rPr dirty="0" smtClean="0" sz="1400" spc="-20" b="1" u="heavy">
                <a:latin typeface="Times New Roman"/>
                <a:cs typeface="Times New Roman"/>
              </a:rPr>
              <a:t>m</a:t>
            </a:r>
            <a:r>
              <a:rPr dirty="0" smtClean="0" sz="1400" spc="0" b="1" u="heavy">
                <a:latin typeface="Times New Roman"/>
                <a:cs typeface="Times New Roman"/>
              </a:rPr>
              <a:t>a</a:t>
            </a:r>
            <a:r>
              <a:rPr dirty="0" smtClean="0" sz="1400" spc="0" b="1" u="heavy">
                <a:latin typeface="Times New Roman"/>
                <a:cs typeface="Times New Roman"/>
              </a:rPr>
              <a:t>ti</a:t>
            </a:r>
            <a:r>
              <a:rPr dirty="0" smtClean="0" sz="1400" spc="-15" b="1" u="heavy">
                <a:latin typeface="Times New Roman"/>
                <a:cs typeface="Times New Roman"/>
              </a:rPr>
              <a:t>c</a:t>
            </a:r>
            <a:r>
              <a:rPr dirty="0" smtClean="0" sz="1400" spc="-10" b="1" u="heavy">
                <a:latin typeface="Times New Roman"/>
                <a:cs typeface="Times New Roman"/>
              </a:rPr>
              <a:t>a</a:t>
            </a:r>
            <a:r>
              <a:rPr dirty="0" smtClean="0" sz="1400" spc="0" b="1" u="heavy">
                <a:latin typeface="Times New Roman"/>
                <a:cs typeface="Times New Roman"/>
              </a:rPr>
              <a:t>l</a:t>
            </a:r>
            <a:r>
              <a:rPr dirty="0" smtClean="0" sz="1400" spc="0" b="1" u="heavy">
                <a:latin typeface="Times New Roman"/>
                <a:cs typeface="Times New Roman"/>
              </a:rPr>
              <a:t> </a:t>
            </a:r>
            <a:r>
              <a:rPr dirty="0" smtClean="0" sz="1400" spc="-10" b="1" u="heavy">
                <a:latin typeface="Times New Roman"/>
                <a:cs typeface="Times New Roman"/>
              </a:rPr>
              <a:t>l</a:t>
            </a:r>
            <a:r>
              <a:rPr dirty="0" smtClean="0" sz="1400" spc="-10" b="1" u="heavy">
                <a:latin typeface="Times New Roman"/>
                <a:cs typeface="Times New Roman"/>
              </a:rPr>
              <a:t>i</a:t>
            </a:r>
            <a:r>
              <a:rPr dirty="0" smtClean="0" sz="1400" spc="0" b="1" u="heavy">
                <a:latin typeface="Times New Roman"/>
                <a:cs typeface="Times New Roman"/>
              </a:rPr>
              <a:t>bra</a:t>
            </a:r>
            <a:r>
              <a:rPr dirty="0" smtClean="0" sz="1400" spc="-15" b="1" u="heavy">
                <a:latin typeface="Times New Roman"/>
                <a:cs typeface="Times New Roman"/>
              </a:rPr>
              <a:t>r</a:t>
            </a:r>
            <a:r>
              <a:rPr dirty="0" smtClean="0" sz="1400" spc="0" b="1" u="heavy">
                <a:latin typeface="Times New Roman"/>
                <a:cs typeface="Times New Roman"/>
              </a:rPr>
              <a:t>y</a:t>
            </a:r>
            <a:r>
              <a:rPr dirty="0" smtClean="0" sz="1400" spc="0" b="1" u="heavy">
                <a:latin typeface="Times New Roman"/>
                <a:cs typeface="Times New Roman"/>
              </a:rPr>
              <a:t> </a:t>
            </a:r>
            <a:r>
              <a:rPr dirty="0" smtClean="0" sz="1400" spc="0" b="1" u="heavy">
                <a:latin typeface="Times New Roman"/>
                <a:cs typeface="Times New Roman"/>
              </a:rPr>
              <a:t>func</a:t>
            </a:r>
            <a:r>
              <a:rPr dirty="0" smtClean="0" sz="1400" spc="-15" b="1" u="heavy">
                <a:latin typeface="Times New Roman"/>
                <a:cs typeface="Times New Roman"/>
              </a:rPr>
              <a:t>t</a:t>
            </a:r>
            <a:r>
              <a:rPr dirty="0" smtClean="0" sz="1400" spc="-10" b="1" u="heavy">
                <a:latin typeface="Times New Roman"/>
                <a:cs typeface="Times New Roman"/>
              </a:rPr>
              <a:t>i</a:t>
            </a:r>
            <a:r>
              <a:rPr dirty="0" smtClean="0" sz="1400" spc="0" b="1" u="heavy">
                <a:latin typeface="Times New Roman"/>
                <a:cs typeface="Times New Roman"/>
              </a:rPr>
              <a:t>o</a:t>
            </a:r>
            <a:r>
              <a:rPr dirty="0" smtClean="0" sz="1400" spc="0" b="1" u="heavy">
                <a:latin typeface="Times New Roman"/>
                <a:cs typeface="Times New Roman"/>
              </a:rPr>
              <a:t>n</a:t>
            </a:r>
            <a:r>
              <a:rPr dirty="0" smtClean="0" sz="1400" spc="0" b="1" u="heavy">
                <a:latin typeface="Times New Roman"/>
                <a:cs typeface="Times New Roman"/>
              </a:rPr>
              <a:t> </a:t>
            </a:r>
            <a:r>
              <a:rPr dirty="0" smtClean="0" sz="1400" spc="0" b="1" u="heavy">
                <a:latin typeface="Times New Roman"/>
                <a:cs typeface="Times New Roman"/>
              </a:rPr>
              <a:t>(</a:t>
            </a:r>
            <a:r>
              <a:rPr dirty="0" smtClean="0" sz="1400" spc="-25" b="1" u="heavy">
                <a:latin typeface="Times New Roman"/>
                <a:cs typeface="Times New Roman"/>
              </a:rPr>
              <a:t>m</a:t>
            </a:r>
            <a:r>
              <a:rPr dirty="0" smtClean="0" sz="1400" spc="0" b="1" u="heavy">
                <a:latin typeface="Times New Roman"/>
                <a:cs typeface="Times New Roman"/>
              </a:rPr>
              <a:t>a</a:t>
            </a:r>
            <a:r>
              <a:rPr dirty="0" smtClean="0" sz="1400" spc="0" b="1" u="heavy">
                <a:latin typeface="Times New Roman"/>
                <a:cs typeface="Times New Roman"/>
              </a:rPr>
              <a:t>th.h)</a:t>
            </a:r>
            <a:r>
              <a:rPr dirty="0" smtClean="0" sz="1400" spc="15" b="1" u="heavy">
                <a:latin typeface="Times New Roman"/>
                <a:cs typeface="Times New Roman"/>
              </a:rPr>
              <a:t>:</a:t>
            </a:r>
            <a:r>
              <a:rPr dirty="0" smtClean="0" sz="1400" spc="0" b="1" u="heavy">
                <a:latin typeface="Times New Roman"/>
                <a:cs typeface="Times New Roman"/>
              </a:rPr>
              <a:t>-</a:t>
            </a:r>
            <a:endParaRPr sz="1400">
              <a:latin typeface="Times New Roman"/>
              <a:cs typeface="Times New Roman"/>
            </a:endParaRPr>
          </a:p>
          <a:p>
            <a:pPr marL="12700" marR="12700">
              <a:lnSpc>
                <a:spcPts val="1620"/>
              </a:lnSpc>
              <a:spcBef>
                <a:spcPts val="5"/>
              </a:spcBef>
            </a:pPr>
            <a:r>
              <a:rPr dirty="0" smtClean="0" sz="1400">
                <a:latin typeface="Times New Roman"/>
                <a:cs typeface="Times New Roman"/>
              </a:rPr>
              <a:t>In</a:t>
            </a:r>
            <a:r>
              <a:rPr dirty="0" smtClean="0" sz="1400" spc="6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se</a:t>
            </a:r>
            <a:r>
              <a:rPr dirty="0" smtClean="0" sz="1400" spc="5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6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6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se</a:t>
            </a:r>
            <a:r>
              <a:rPr dirty="0" smtClean="0" sz="1400" spc="5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</a:t>
            </a:r>
            <a:r>
              <a:rPr dirty="0" smtClean="0" sz="1400" spc="65">
                <a:latin typeface="Times New Roman"/>
                <a:cs typeface="Times New Roman"/>
              </a:rPr>
              <a:t> 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athe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atic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6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6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35">
                <a:latin typeface="Times New Roman"/>
                <a:cs typeface="Times New Roman"/>
              </a:rPr>
              <a:t>k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(</a:t>
            </a:r>
            <a:r>
              <a:rPr dirty="0" smtClean="0" sz="1400" spc="60">
                <a:latin typeface="Times New Roman"/>
                <a:cs typeface="Times New Roman"/>
              </a:rPr>
              <a:t> </a:t>
            </a:r>
            <a:r>
              <a:rPr dirty="0" smtClean="0" sz="1400" spc="0" i="1">
                <a:latin typeface="Times New Roman"/>
                <a:cs typeface="Times New Roman"/>
              </a:rPr>
              <a:t>e</a:t>
            </a:r>
            <a:r>
              <a:rPr dirty="0" smtClean="0" baseline="30864" sz="1350" spc="0" i="1">
                <a:latin typeface="Times New Roman"/>
                <a:cs typeface="Times New Roman"/>
              </a:rPr>
              <a:t>x </a:t>
            </a:r>
            <a:r>
              <a:rPr dirty="0" smtClean="0" baseline="30864" sz="1350" spc="-75" i="1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,</a:t>
            </a:r>
            <a:r>
              <a:rPr dirty="0" smtClean="0" sz="1400" spc="55">
                <a:latin typeface="Times New Roman"/>
                <a:cs typeface="Times New Roman"/>
              </a:rPr>
              <a:t> </a:t>
            </a:r>
            <a:r>
              <a:rPr dirty="0" smtClean="0" sz="1400" spc="0" i="1">
                <a:latin typeface="Times New Roman"/>
                <a:cs typeface="Times New Roman"/>
              </a:rPr>
              <a:t>x</a:t>
            </a:r>
            <a:r>
              <a:rPr dirty="0" smtClean="0" baseline="30864" sz="1350" spc="0" i="1">
                <a:latin typeface="Times New Roman"/>
                <a:cs typeface="Times New Roman"/>
              </a:rPr>
              <a:t>y   </a:t>
            </a:r>
            <a:r>
              <a:rPr dirty="0" smtClean="0" baseline="30864" sz="1350" spc="-135" i="1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,l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65">
                <a:latin typeface="Times New Roman"/>
                <a:cs typeface="Times New Roman"/>
              </a:rPr>
              <a:t> </a:t>
            </a:r>
            <a:r>
              <a:rPr dirty="0" smtClean="0" sz="1400" spc="0" i="1">
                <a:latin typeface="Times New Roman"/>
                <a:cs typeface="Times New Roman"/>
              </a:rPr>
              <a:t>x</a:t>
            </a:r>
            <a:r>
              <a:rPr dirty="0" smtClean="0" sz="1400" spc="-5">
                <a:latin typeface="Times New Roman"/>
                <a:cs typeface="Times New Roman"/>
              </a:rPr>
              <a:t>,.......)</a:t>
            </a:r>
            <a:r>
              <a:rPr dirty="0" smtClean="0" sz="1400" spc="0">
                <a:latin typeface="Times New Roman"/>
                <a:cs typeface="Times New Roman"/>
              </a:rPr>
              <a:t>.</a:t>
            </a:r>
            <a:r>
              <a:rPr dirty="0" smtClean="0" sz="1400" spc="55">
                <a:latin typeface="Times New Roman"/>
                <a:cs typeface="Times New Roman"/>
              </a:rPr>
              <a:t> </a:t>
            </a:r>
            <a:r>
              <a:rPr dirty="0" smtClean="0" sz="1400" spc="-5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65">
                <a:latin typeface="Times New Roman"/>
                <a:cs typeface="Times New Roman"/>
              </a:rPr>
              <a:t> </a:t>
            </a:r>
            <a:r>
              <a:rPr dirty="0" smtClean="0" sz="1400" spc="-5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5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5">
                <a:latin typeface="Times New Roman"/>
                <a:cs typeface="Times New Roman"/>
              </a:rPr>
              <a:t> </a:t>
            </a:r>
            <a:r>
              <a:rPr dirty="0" smtClean="0" sz="1400" spc="-5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-5">
                <a:latin typeface="Times New Roman"/>
                <a:cs typeface="Times New Roman"/>
              </a:rPr>
              <a:t>se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ust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de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he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der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le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&lt;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ath.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&gt; in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ur p</a:t>
            </a:r>
            <a:r>
              <a:rPr dirty="0" smtClean="0" sz="1400" spc="-10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og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am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because th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se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ns are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de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565"/>
              </a:lnSpc>
            </a:pPr>
            <a:r>
              <a:rPr dirty="0" smtClean="0" sz="1400">
                <a:latin typeface="Times New Roman"/>
                <a:cs typeface="Times New Roman"/>
              </a:rPr>
              <a:t>in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at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ile,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2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here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the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value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</a:t>
            </a:r>
            <a:r>
              <a:rPr dirty="0" smtClean="0" sz="1400" spc="15">
                <a:latin typeface="Times New Roman"/>
                <a:cs typeface="Times New Roman"/>
              </a:rPr>
              <a:t> </a:t>
            </a:r>
            <a:r>
              <a:rPr dirty="0" smtClean="0" sz="1400" spc="0" i="1">
                <a:latin typeface="Times New Roman"/>
                <a:cs typeface="Times New Roman"/>
              </a:rPr>
              <a:t>x</a:t>
            </a:r>
            <a:r>
              <a:rPr dirty="0" smtClean="0" sz="1400" spc="-5" i="1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pe do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ble.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457200" y="1043939"/>
            <a:ext cx="5742432" cy="398678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" name="object 10"/>
          <p:cNvSpPr/>
          <p:nvPr/>
        </p:nvSpPr>
        <p:spPr>
          <a:xfrm>
            <a:off x="457200" y="5849111"/>
            <a:ext cx="4125467" cy="329488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" name="object 11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00" spc="-5">
                <a:latin typeface="Freestyle Script"/>
                <a:cs typeface="Freestyle Script"/>
              </a:rPr>
              <a:t>D</a:t>
            </a:r>
            <a:r>
              <a:rPr dirty="0" smtClean="0" sz="1200" spc="-20">
                <a:latin typeface="Freestyle Script"/>
                <a:cs typeface="Freestyle Script"/>
              </a:rPr>
              <a:t>i</a:t>
            </a:r>
            <a:r>
              <a:rPr dirty="0" smtClean="0" sz="1200" spc="0">
                <a:latin typeface="Freestyle Script"/>
                <a:cs typeface="Freestyle Script"/>
              </a:rPr>
              <a:t>ya</a:t>
            </a:r>
            <a:r>
              <a:rPr dirty="0" smtClean="0" sz="1200" spc="-15">
                <a:latin typeface="Freestyle Script"/>
                <a:cs typeface="Freestyle Script"/>
              </a:rPr>
              <a:t>l</a:t>
            </a:r>
            <a:r>
              <a:rPr dirty="0" smtClean="0" sz="1200" spc="-5">
                <a:latin typeface="Freestyle Script"/>
                <a:cs typeface="Freestyle Script"/>
              </a:rPr>
              <a:t>a</a:t>
            </a:r>
            <a:r>
              <a:rPr dirty="0" smtClean="0" sz="1200" spc="-5">
                <a:latin typeface="Freestyle Script"/>
                <a:cs typeface="Freestyle Script"/>
              </a:rPr>
              <a:t> </a:t>
            </a:r>
            <a:r>
              <a:rPr dirty="0" smtClean="0" sz="1200" spc="-5">
                <a:latin typeface="Freestyle Script"/>
                <a:cs typeface="Freestyle Script"/>
              </a:rPr>
              <a:t>u</a:t>
            </a:r>
            <a:r>
              <a:rPr dirty="0" smtClean="0" sz="1200" spc="-20">
                <a:latin typeface="Freestyle Script"/>
                <a:cs typeface="Freestyle Script"/>
              </a:rPr>
              <a:t>i</a:t>
            </a:r>
            <a:r>
              <a:rPr dirty="0" smtClean="0" sz="1200" spc="10">
                <a:latin typeface="Freestyle Script"/>
                <a:cs typeface="Freestyle Script"/>
              </a:rPr>
              <a:t>n</a:t>
            </a:r>
            <a:r>
              <a:rPr dirty="0" smtClean="0" sz="1200" spc="-15">
                <a:latin typeface="Freestyle Script"/>
                <a:cs typeface="Freestyle Script"/>
              </a:rPr>
              <a:t>v</a:t>
            </a:r>
            <a:r>
              <a:rPr dirty="0" smtClean="0" sz="1200" spc="5">
                <a:latin typeface="Freestyle Script"/>
                <a:cs typeface="Freestyle Script"/>
              </a:rPr>
              <a:t>e</a:t>
            </a:r>
            <a:r>
              <a:rPr dirty="0" smtClean="0" sz="1200" spc="-5">
                <a:latin typeface="Freestyle Script"/>
                <a:cs typeface="Freestyle Script"/>
              </a:rPr>
              <a:t>r</a:t>
            </a:r>
            <a:r>
              <a:rPr dirty="0" smtClean="0" sz="1200" spc="-10">
                <a:latin typeface="Freestyle Script"/>
                <a:cs typeface="Freestyle Script"/>
              </a:rPr>
              <a:t>s</a:t>
            </a:r>
            <a:r>
              <a:rPr dirty="0" smtClean="0" sz="1200" spc="-5">
                <a:latin typeface="Freestyle Script"/>
                <a:cs typeface="Freestyle Script"/>
              </a:rPr>
              <a:t>i</a:t>
            </a:r>
            <a:r>
              <a:rPr dirty="0" smtClean="0" sz="1200" spc="-15">
                <a:latin typeface="Freestyle Script"/>
                <a:cs typeface="Freestyle Script"/>
              </a:rPr>
              <a:t>t</a:t>
            </a:r>
            <a:r>
              <a:rPr dirty="0" smtClean="0" sz="1200" spc="10">
                <a:latin typeface="Freestyle Script"/>
                <a:cs typeface="Freestyle Script"/>
              </a:rPr>
              <a:t>y</a:t>
            </a:r>
            <a:r>
              <a:rPr dirty="0" smtClean="0" sz="1200" spc="-5">
                <a:latin typeface="Freestyle Script"/>
                <a:cs typeface="Freestyle Script"/>
              </a:rPr>
              <a:t>-</a:t>
            </a:r>
            <a:r>
              <a:rPr dirty="0" smtClean="0" sz="1200" spc="5">
                <a:latin typeface="Freestyle Script"/>
                <a:cs typeface="Freestyle Script"/>
              </a:rPr>
              <a:t> </a:t>
            </a:r>
            <a:r>
              <a:rPr dirty="0" smtClean="0" sz="1200" spc="-15">
                <a:latin typeface="Freestyle Script"/>
                <a:cs typeface="Freestyle Script"/>
              </a:rPr>
              <a:t>C</a:t>
            </a:r>
            <a:r>
              <a:rPr dirty="0" smtClean="0" sz="1200" spc="0">
                <a:latin typeface="Freestyle Script"/>
                <a:cs typeface="Freestyle Script"/>
              </a:rPr>
              <a:t>ollege</a:t>
            </a:r>
            <a:r>
              <a:rPr dirty="0" smtClean="0" sz="1200" spc="5">
                <a:latin typeface="Freestyle Script"/>
                <a:cs typeface="Freestyle Script"/>
              </a:rPr>
              <a:t> </a:t>
            </a:r>
            <a:r>
              <a:rPr dirty="0" smtClean="0" sz="1200" spc="0">
                <a:latin typeface="Freestyle Script"/>
                <a:cs typeface="Freestyle Script"/>
              </a:rPr>
              <a:t>of</a:t>
            </a:r>
            <a:r>
              <a:rPr dirty="0" smtClean="0" sz="1200" spc="-10">
                <a:latin typeface="Freestyle Script"/>
                <a:cs typeface="Freestyle Script"/>
              </a:rPr>
              <a:t> </a:t>
            </a:r>
            <a:r>
              <a:rPr dirty="0" smtClean="0" sz="1200" spc="5">
                <a:latin typeface="Freestyle Script"/>
                <a:cs typeface="Freestyle Script"/>
              </a:rPr>
              <a:t>E</a:t>
            </a:r>
            <a:r>
              <a:rPr dirty="0" smtClean="0" sz="1200" spc="0">
                <a:latin typeface="Freestyle Script"/>
                <a:cs typeface="Freestyle Script"/>
              </a:rPr>
              <a:t>n</a:t>
            </a:r>
            <a:r>
              <a:rPr dirty="0" smtClean="0" sz="1200" spc="5">
                <a:latin typeface="Freestyle Script"/>
                <a:cs typeface="Freestyle Script"/>
              </a:rPr>
              <a:t>g</a:t>
            </a:r>
            <a:r>
              <a:rPr dirty="0" smtClean="0" sz="1200" spc="-20">
                <a:latin typeface="Freestyle Script"/>
                <a:cs typeface="Freestyle Script"/>
              </a:rPr>
              <a:t>i</a:t>
            </a:r>
            <a:r>
              <a:rPr dirty="0" smtClean="0" sz="1200" spc="0">
                <a:latin typeface="Freestyle Script"/>
                <a:cs typeface="Freestyle Script"/>
              </a:rPr>
              <a:t>n</a:t>
            </a:r>
            <a:r>
              <a:rPr dirty="0" smtClean="0" sz="1200" spc="5">
                <a:latin typeface="Freestyle Script"/>
                <a:cs typeface="Freestyle Script"/>
              </a:rPr>
              <a:t>e</a:t>
            </a:r>
            <a:r>
              <a:rPr dirty="0" smtClean="0" sz="1200" spc="-10">
                <a:latin typeface="Freestyle Script"/>
                <a:cs typeface="Freestyle Script"/>
              </a:rPr>
              <a:t>e</a:t>
            </a:r>
            <a:r>
              <a:rPr dirty="0" smtClean="0" sz="1200" spc="-5">
                <a:latin typeface="Freestyle Script"/>
                <a:cs typeface="Freestyle Script"/>
              </a:rPr>
              <a:t>r</a:t>
            </a:r>
            <a:r>
              <a:rPr dirty="0" smtClean="0" sz="1200" spc="-20">
                <a:latin typeface="Freestyle Script"/>
                <a:cs typeface="Freestyle Script"/>
              </a:rPr>
              <a:t>i</a:t>
            </a:r>
            <a:r>
              <a:rPr dirty="0" smtClean="0" sz="1200" spc="0">
                <a:latin typeface="Freestyle Script"/>
                <a:cs typeface="Freestyle Script"/>
              </a:rPr>
              <a:t>ng</a:t>
            </a:r>
            <a:endParaRPr sz="1200">
              <a:latin typeface="Freestyle Script"/>
              <a:cs typeface="Freestyle Script"/>
            </a:endParaRPr>
          </a:p>
        </p:txBody>
      </p:sp>
      <p:sp>
        <p:nvSpPr>
          <p:cNvPr id="12" name="object 12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00" spc="-15">
                <a:latin typeface="Freestyle Script"/>
                <a:cs typeface="Freestyle Script"/>
              </a:rPr>
              <a:t>C</a:t>
            </a:r>
            <a:r>
              <a:rPr dirty="0" smtClean="0" sz="1200" spc="0">
                <a:latin typeface="Freestyle Script"/>
                <a:cs typeface="Freestyle Script"/>
              </a:rPr>
              <a:t>o</a:t>
            </a:r>
            <a:r>
              <a:rPr dirty="0" smtClean="0" sz="1200" spc="-5">
                <a:latin typeface="Freestyle Script"/>
                <a:cs typeface="Freestyle Script"/>
              </a:rPr>
              <a:t>mm</a:t>
            </a:r>
            <a:r>
              <a:rPr dirty="0" smtClean="0" sz="1200" spc="-5">
                <a:latin typeface="Freestyle Script"/>
                <a:cs typeface="Freestyle Script"/>
              </a:rPr>
              <a:t>un</a:t>
            </a:r>
            <a:r>
              <a:rPr dirty="0" smtClean="0" sz="1200" spc="-20">
                <a:latin typeface="Freestyle Script"/>
                <a:cs typeface="Freestyle Script"/>
              </a:rPr>
              <a:t>i</a:t>
            </a:r>
            <a:r>
              <a:rPr dirty="0" smtClean="0" sz="1200" spc="5">
                <a:latin typeface="Freestyle Script"/>
                <a:cs typeface="Freestyle Script"/>
              </a:rPr>
              <a:t>c</a:t>
            </a:r>
            <a:r>
              <a:rPr dirty="0" smtClean="0" sz="1200" spc="-5">
                <a:latin typeface="Freestyle Script"/>
                <a:cs typeface="Freestyle Script"/>
              </a:rPr>
              <a:t>a</a:t>
            </a:r>
            <a:r>
              <a:rPr dirty="0" smtClean="0" sz="1200" spc="-10">
                <a:latin typeface="Freestyle Script"/>
                <a:cs typeface="Freestyle Script"/>
              </a:rPr>
              <a:t>t</a:t>
            </a:r>
            <a:r>
              <a:rPr dirty="0" smtClean="0" sz="1200" spc="-20">
                <a:latin typeface="Freestyle Script"/>
                <a:cs typeface="Freestyle Script"/>
              </a:rPr>
              <a:t>i</a:t>
            </a:r>
            <a:r>
              <a:rPr dirty="0" smtClean="0" sz="1200" spc="0">
                <a:latin typeface="Freestyle Script"/>
                <a:cs typeface="Freestyle Script"/>
              </a:rPr>
              <a:t>on</a:t>
            </a:r>
            <a:r>
              <a:rPr dirty="0" smtClean="0" sz="1200" spc="-5">
                <a:latin typeface="Freestyle Script"/>
                <a:cs typeface="Freestyle Script"/>
              </a:rPr>
              <a:t> </a:t>
            </a:r>
            <a:r>
              <a:rPr dirty="0" smtClean="0" sz="1200" spc="0">
                <a:latin typeface="Freestyle Script"/>
                <a:cs typeface="Freestyle Script"/>
              </a:rPr>
              <a:t>D</a:t>
            </a:r>
            <a:r>
              <a:rPr dirty="0" smtClean="0" sz="1200" spc="5">
                <a:latin typeface="Freestyle Script"/>
                <a:cs typeface="Freestyle Script"/>
              </a:rPr>
              <a:t>e</a:t>
            </a:r>
            <a:r>
              <a:rPr dirty="0" smtClean="0" sz="1200" spc="-10">
                <a:latin typeface="Freestyle Script"/>
                <a:cs typeface="Freestyle Script"/>
              </a:rPr>
              <a:t>p</a:t>
            </a:r>
            <a:r>
              <a:rPr dirty="0" smtClean="0" sz="1200" spc="-5">
                <a:latin typeface="Freestyle Script"/>
                <a:cs typeface="Freestyle Script"/>
              </a:rPr>
              <a:t>a</a:t>
            </a:r>
            <a:r>
              <a:rPr dirty="0" smtClean="0" sz="1200" spc="0">
                <a:latin typeface="Freestyle Script"/>
                <a:cs typeface="Freestyle Script"/>
              </a:rPr>
              <a:t>r</a:t>
            </a:r>
            <a:r>
              <a:rPr dirty="0" smtClean="0" sz="1200" spc="-5">
                <a:latin typeface="Freestyle Script"/>
                <a:cs typeface="Freestyle Script"/>
              </a:rPr>
              <a:t>t</a:t>
            </a:r>
            <a:r>
              <a:rPr dirty="0" smtClean="0" sz="1200" spc="-15">
                <a:latin typeface="Freestyle Script"/>
                <a:cs typeface="Freestyle Script"/>
              </a:rPr>
              <a:t>m</a:t>
            </a:r>
            <a:r>
              <a:rPr dirty="0" smtClean="0" sz="1200" spc="5">
                <a:latin typeface="Freestyle Script"/>
                <a:cs typeface="Freestyle Script"/>
              </a:rPr>
              <a:t>e</a:t>
            </a:r>
            <a:r>
              <a:rPr dirty="0" smtClean="0" sz="1200" spc="0">
                <a:latin typeface="Freestyle Script"/>
                <a:cs typeface="Freestyle Script"/>
              </a:rPr>
              <a:t>nt</a:t>
            </a:r>
            <a:endParaRPr sz="1200">
              <a:latin typeface="Freestyle Script"/>
              <a:cs typeface="Freestyle Script"/>
            </a:endParaRPr>
          </a:p>
        </p:txBody>
      </p:sp>
      <p:sp>
        <p:nvSpPr>
          <p:cNvPr id="13" name="object 1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mtClean="0" sz="1200" b="1">
                <a:latin typeface="Cambria"/>
                <a:cs typeface="Cambria"/>
              </a:rPr>
              <a:t>11</a:t>
            </a:fld>
            <a:endParaRPr sz="1200">
              <a:latin typeface="Cambria"/>
              <a:cs typeface="Cambria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44500" y="432815"/>
            <a:ext cx="1015365" cy="38735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00" spc="-15">
                <a:latin typeface="Freestyle Script"/>
                <a:cs typeface="Freestyle Script"/>
              </a:rPr>
              <a:t>C</a:t>
            </a:r>
            <a:r>
              <a:rPr dirty="0" smtClean="0" sz="1200" spc="-5">
                <a:latin typeface="Freestyle Script"/>
                <a:cs typeface="Freestyle Script"/>
              </a:rPr>
              <a:t>++</a:t>
            </a:r>
            <a:r>
              <a:rPr dirty="0" smtClean="0" sz="1200" spc="5">
                <a:latin typeface="Freestyle Script"/>
                <a:cs typeface="Freestyle Script"/>
              </a:rPr>
              <a:t> </a:t>
            </a:r>
            <a:r>
              <a:rPr dirty="0" smtClean="0" sz="1200" spc="-15">
                <a:latin typeface="Freestyle Script"/>
                <a:cs typeface="Freestyle Script"/>
              </a:rPr>
              <a:t>l</a:t>
            </a:r>
            <a:r>
              <a:rPr dirty="0" smtClean="0" sz="1200" spc="5">
                <a:latin typeface="Freestyle Script"/>
                <a:cs typeface="Freestyle Script"/>
              </a:rPr>
              <a:t>e</a:t>
            </a:r>
            <a:r>
              <a:rPr dirty="0" smtClean="0" sz="1200" spc="5">
                <a:latin typeface="Freestyle Script"/>
                <a:cs typeface="Freestyle Script"/>
              </a:rPr>
              <a:t>c</a:t>
            </a:r>
            <a:r>
              <a:rPr dirty="0" smtClean="0" sz="1200" spc="-5">
                <a:latin typeface="Freestyle Script"/>
                <a:cs typeface="Freestyle Script"/>
              </a:rPr>
              <a:t>t</a:t>
            </a:r>
            <a:r>
              <a:rPr dirty="0" smtClean="0" sz="1200" spc="-5">
                <a:latin typeface="Freestyle Script"/>
                <a:cs typeface="Freestyle Script"/>
              </a:rPr>
              <a:t>ur</a:t>
            </a:r>
            <a:r>
              <a:rPr dirty="0" smtClean="0" sz="1200" spc="-5">
                <a:latin typeface="Freestyle Script"/>
                <a:cs typeface="Freestyle Script"/>
              </a:rPr>
              <a:t>e</a:t>
            </a:r>
            <a:endParaRPr sz="1200">
              <a:latin typeface="Freestyle Script"/>
              <a:cs typeface="Freestyle Script"/>
            </a:endParaRPr>
          </a:p>
          <a:p>
            <a:pPr marL="12700">
              <a:lnSpc>
                <a:spcPts val="1415"/>
              </a:lnSpc>
            </a:pPr>
            <a:r>
              <a:rPr dirty="0" smtClean="0" sz="1200" spc="-15">
                <a:latin typeface="Freestyle Script"/>
                <a:cs typeface="Freestyle Script"/>
              </a:rPr>
              <a:t>C</a:t>
            </a:r>
            <a:r>
              <a:rPr dirty="0" smtClean="0" sz="1200" spc="-5">
                <a:latin typeface="Freestyle Script"/>
                <a:cs typeface="Freestyle Script"/>
              </a:rPr>
              <a:t>ha</a:t>
            </a:r>
            <a:r>
              <a:rPr dirty="0" smtClean="0" sz="1200" spc="0">
                <a:latin typeface="Freestyle Script"/>
                <a:cs typeface="Freestyle Script"/>
              </a:rPr>
              <a:t>p</a:t>
            </a:r>
            <a:r>
              <a:rPr dirty="0" smtClean="0" sz="1200" spc="-5">
                <a:latin typeface="Freestyle Script"/>
                <a:cs typeface="Freestyle Script"/>
              </a:rPr>
              <a:t>t</a:t>
            </a:r>
            <a:r>
              <a:rPr dirty="0" smtClean="0" sz="1200" spc="5">
                <a:latin typeface="Freestyle Script"/>
                <a:cs typeface="Freestyle Script"/>
              </a:rPr>
              <a:t>e</a:t>
            </a:r>
            <a:r>
              <a:rPr dirty="0" smtClean="0" sz="1200" spc="-5">
                <a:latin typeface="Freestyle Script"/>
                <a:cs typeface="Freestyle Script"/>
              </a:rPr>
              <a:t>r</a:t>
            </a:r>
            <a:r>
              <a:rPr dirty="0" smtClean="0" sz="1200" spc="-5">
                <a:latin typeface="Freestyle Script"/>
                <a:cs typeface="Freestyle Script"/>
              </a:rPr>
              <a:t> </a:t>
            </a:r>
            <a:r>
              <a:rPr dirty="0" smtClean="0" sz="1200" spc="-5">
                <a:latin typeface="Freestyle Script"/>
                <a:cs typeface="Freestyle Script"/>
              </a:rPr>
              <a:t>t</a:t>
            </a:r>
            <a:r>
              <a:rPr dirty="0" smtClean="0" sz="1200" spc="-5">
                <a:latin typeface="Freestyle Script"/>
                <a:cs typeface="Freestyle Script"/>
              </a:rPr>
              <a:t>wo</a:t>
            </a:r>
            <a:r>
              <a:rPr dirty="0" smtClean="0" sz="1200" spc="-5">
                <a:latin typeface="Freestyle Script"/>
                <a:cs typeface="Freestyle Script"/>
              </a:rPr>
              <a:t> </a:t>
            </a:r>
            <a:r>
              <a:rPr dirty="0" smtClean="0" sz="1200" spc="-5">
                <a:latin typeface="Freestyle Script"/>
                <a:cs typeface="Freestyle Script"/>
              </a:rPr>
              <a:t>:</a:t>
            </a:r>
            <a:r>
              <a:rPr dirty="0" smtClean="0" sz="1200" spc="-5">
                <a:latin typeface="Freestyle Script"/>
                <a:cs typeface="Freestyle Script"/>
              </a:rPr>
              <a:t> </a:t>
            </a:r>
            <a:r>
              <a:rPr dirty="0" smtClean="0" sz="1200" spc="5">
                <a:latin typeface="Freestyle Script"/>
                <a:cs typeface="Freestyle Script"/>
              </a:rPr>
              <a:t>E</a:t>
            </a:r>
            <a:r>
              <a:rPr dirty="0" smtClean="0" sz="1200" spc="0">
                <a:latin typeface="Freestyle Script"/>
                <a:cs typeface="Freestyle Script"/>
              </a:rPr>
              <a:t>x</a:t>
            </a:r>
            <a:r>
              <a:rPr dirty="0" smtClean="0" sz="1200" spc="-5">
                <a:latin typeface="Freestyle Script"/>
                <a:cs typeface="Freestyle Script"/>
              </a:rPr>
              <a:t>p</a:t>
            </a:r>
            <a:r>
              <a:rPr dirty="0" smtClean="0" sz="1200" spc="-5">
                <a:latin typeface="Freestyle Script"/>
                <a:cs typeface="Freestyle Script"/>
              </a:rPr>
              <a:t>r</a:t>
            </a:r>
            <a:r>
              <a:rPr dirty="0" smtClean="0" sz="1200" spc="5">
                <a:latin typeface="Freestyle Script"/>
                <a:cs typeface="Freestyle Script"/>
              </a:rPr>
              <a:t>e</a:t>
            </a:r>
            <a:r>
              <a:rPr dirty="0" smtClean="0" sz="1200" spc="-10">
                <a:latin typeface="Freestyle Script"/>
                <a:cs typeface="Freestyle Script"/>
              </a:rPr>
              <a:t>s</a:t>
            </a:r>
            <a:r>
              <a:rPr dirty="0" smtClean="0" sz="1200" spc="-10">
                <a:latin typeface="Freestyle Script"/>
                <a:cs typeface="Freestyle Script"/>
              </a:rPr>
              <a:t>s</a:t>
            </a:r>
            <a:r>
              <a:rPr dirty="0" smtClean="0" sz="1200" spc="-20">
                <a:latin typeface="Freestyle Script"/>
                <a:cs typeface="Freestyle Script"/>
              </a:rPr>
              <a:t>i</a:t>
            </a:r>
            <a:r>
              <a:rPr dirty="0" smtClean="0" sz="1200" spc="0">
                <a:latin typeface="Freestyle Script"/>
                <a:cs typeface="Freestyle Script"/>
              </a:rPr>
              <a:t>on</a:t>
            </a:r>
            <a:endParaRPr sz="1200">
              <a:latin typeface="Freestyle Script"/>
              <a:cs typeface="Freestyle Script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171313" y="612647"/>
            <a:ext cx="1416050" cy="20764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00" spc="-5">
                <a:latin typeface="Freestyle Script"/>
                <a:cs typeface="Freestyle Script"/>
              </a:rPr>
              <a:t>A</a:t>
            </a:r>
            <a:r>
              <a:rPr dirty="0" smtClean="0" sz="1200" spc="-10">
                <a:latin typeface="Freestyle Script"/>
                <a:cs typeface="Freestyle Script"/>
              </a:rPr>
              <a:t>s</a:t>
            </a:r>
            <a:r>
              <a:rPr dirty="0" smtClean="0" sz="1200" spc="5">
                <a:latin typeface="Freestyle Script"/>
                <a:cs typeface="Freestyle Script"/>
              </a:rPr>
              <a:t>s</a:t>
            </a:r>
            <a:r>
              <a:rPr dirty="0" smtClean="0" sz="1200" spc="-20">
                <a:latin typeface="Freestyle Script"/>
                <a:cs typeface="Freestyle Script"/>
              </a:rPr>
              <a:t>i</a:t>
            </a:r>
            <a:r>
              <a:rPr dirty="0" smtClean="0" sz="1200" spc="-10">
                <a:latin typeface="Freestyle Script"/>
                <a:cs typeface="Freestyle Script"/>
              </a:rPr>
              <a:t>s</a:t>
            </a:r>
            <a:r>
              <a:rPr dirty="0" smtClean="0" sz="1200" spc="-5">
                <a:latin typeface="Freestyle Script"/>
                <a:cs typeface="Freestyle Script"/>
              </a:rPr>
              <a:t>t</a:t>
            </a:r>
            <a:r>
              <a:rPr dirty="0" smtClean="0" sz="1200" spc="0">
                <a:latin typeface="Freestyle Script"/>
                <a:cs typeface="Freestyle Script"/>
              </a:rPr>
              <a:t>ant</a:t>
            </a:r>
            <a:r>
              <a:rPr dirty="0" smtClean="0" sz="1200" spc="5">
                <a:latin typeface="Freestyle Script"/>
                <a:cs typeface="Freestyle Script"/>
              </a:rPr>
              <a:t> </a:t>
            </a:r>
            <a:r>
              <a:rPr dirty="0" smtClean="0" sz="1200" spc="-15">
                <a:latin typeface="Freestyle Script"/>
                <a:cs typeface="Freestyle Script"/>
              </a:rPr>
              <a:t>l</a:t>
            </a:r>
            <a:r>
              <a:rPr dirty="0" smtClean="0" sz="1200" spc="5">
                <a:latin typeface="Freestyle Script"/>
                <a:cs typeface="Freestyle Script"/>
              </a:rPr>
              <a:t>e</a:t>
            </a:r>
            <a:r>
              <a:rPr dirty="0" smtClean="0" sz="1200" spc="5">
                <a:latin typeface="Freestyle Script"/>
                <a:cs typeface="Freestyle Script"/>
              </a:rPr>
              <a:t>c</a:t>
            </a:r>
            <a:r>
              <a:rPr dirty="0" smtClean="0" sz="1200" spc="-5">
                <a:latin typeface="Freestyle Script"/>
                <a:cs typeface="Freestyle Script"/>
              </a:rPr>
              <a:t>t</a:t>
            </a:r>
            <a:r>
              <a:rPr dirty="0" smtClean="0" sz="1200" spc="-5">
                <a:latin typeface="Freestyle Script"/>
                <a:cs typeface="Freestyle Script"/>
              </a:rPr>
              <a:t>ur</a:t>
            </a:r>
            <a:r>
              <a:rPr dirty="0" smtClean="0" sz="1200" spc="5">
                <a:latin typeface="Freestyle Script"/>
                <a:cs typeface="Freestyle Script"/>
              </a:rPr>
              <a:t>e</a:t>
            </a:r>
            <a:r>
              <a:rPr dirty="0" smtClean="0" sz="1200" spc="-5">
                <a:latin typeface="Freestyle Script"/>
                <a:cs typeface="Freestyle Script"/>
              </a:rPr>
              <a:t>:</a:t>
            </a:r>
            <a:r>
              <a:rPr dirty="0" smtClean="0" sz="1200" spc="-5">
                <a:latin typeface="Freestyle Script"/>
                <a:cs typeface="Freestyle Script"/>
              </a:rPr>
              <a:t> </a:t>
            </a:r>
            <a:r>
              <a:rPr dirty="0" smtClean="0" sz="1200" spc="-5">
                <a:latin typeface="Freestyle Script"/>
                <a:cs typeface="Freestyle Script"/>
              </a:rPr>
              <a:t>J</a:t>
            </a:r>
            <a:r>
              <a:rPr dirty="0" smtClean="0" sz="1200" spc="-25">
                <a:latin typeface="Freestyle Script"/>
                <a:cs typeface="Freestyle Script"/>
              </a:rPr>
              <a:t>i</a:t>
            </a:r>
            <a:r>
              <a:rPr dirty="0" smtClean="0" sz="1200" spc="0">
                <a:latin typeface="Freestyle Script"/>
                <a:cs typeface="Freestyle Script"/>
              </a:rPr>
              <a:t>nan </a:t>
            </a:r>
            <a:r>
              <a:rPr dirty="0" smtClean="0" sz="1200" spc="-5">
                <a:latin typeface="Freestyle Script"/>
                <a:cs typeface="Freestyle Script"/>
              </a:rPr>
              <a:t>N.</a:t>
            </a:r>
            <a:r>
              <a:rPr dirty="0" smtClean="0" sz="1200" spc="5">
                <a:latin typeface="Freestyle Script"/>
                <a:cs typeface="Freestyle Script"/>
              </a:rPr>
              <a:t> </a:t>
            </a:r>
            <a:r>
              <a:rPr dirty="0" smtClean="0" sz="1200" spc="0">
                <a:latin typeface="Freestyle Script"/>
                <a:cs typeface="Freestyle Script"/>
              </a:rPr>
              <a:t>S</a:t>
            </a:r>
            <a:r>
              <a:rPr dirty="0" smtClean="0" sz="1200" spc="-5">
                <a:latin typeface="Freestyle Script"/>
                <a:cs typeface="Freestyle Script"/>
              </a:rPr>
              <a:t>hihab</a:t>
            </a:r>
            <a:endParaRPr sz="1200">
              <a:latin typeface="Freestyle Script"/>
              <a:cs typeface="Freestyle Script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438912" y="1024889"/>
            <a:ext cx="6684009" cy="0"/>
          </a:xfrm>
          <a:custGeom>
            <a:avLst/>
            <a:gdLst/>
            <a:ahLst/>
            <a:cxnLst/>
            <a:rect l="l" t="t" r="r" b="b"/>
            <a:pathLst>
              <a:path w="6684009" h="0">
                <a:moveTo>
                  <a:pt x="0" y="0"/>
                </a:moveTo>
                <a:lnTo>
                  <a:pt x="6684009" y="0"/>
                </a:lnTo>
              </a:path>
            </a:pathLst>
          </a:custGeom>
          <a:ln w="3937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" name="object 5"/>
          <p:cNvSpPr/>
          <p:nvPr/>
        </p:nvSpPr>
        <p:spPr>
          <a:xfrm>
            <a:off x="438912" y="992123"/>
            <a:ext cx="6684009" cy="0"/>
          </a:xfrm>
          <a:custGeom>
            <a:avLst/>
            <a:gdLst/>
            <a:ahLst/>
            <a:cxnLst/>
            <a:rect l="l" t="t" r="r" b="b"/>
            <a:pathLst>
              <a:path w="6684009" h="0">
                <a:moveTo>
                  <a:pt x="0" y="0"/>
                </a:moveTo>
                <a:lnTo>
                  <a:pt x="6684009" y="0"/>
                </a:lnTo>
              </a:path>
            </a:pathLst>
          </a:custGeom>
          <a:ln w="1041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" name="object 6"/>
          <p:cNvSpPr/>
          <p:nvPr/>
        </p:nvSpPr>
        <p:spPr>
          <a:xfrm>
            <a:off x="438912" y="9622231"/>
            <a:ext cx="6684009" cy="0"/>
          </a:xfrm>
          <a:custGeom>
            <a:avLst/>
            <a:gdLst/>
            <a:ahLst/>
            <a:cxnLst/>
            <a:rect l="l" t="t" r="r" b="b"/>
            <a:pathLst>
              <a:path w="6684009" h="0">
                <a:moveTo>
                  <a:pt x="0" y="0"/>
                </a:moveTo>
                <a:lnTo>
                  <a:pt x="6684009" y="0"/>
                </a:lnTo>
              </a:path>
            </a:pathLst>
          </a:custGeom>
          <a:ln w="10413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" name="object 7"/>
          <p:cNvSpPr/>
          <p:nvPr/>
        </p:nvSpPr>
        <p:spPr>
          <a:xfrm>
            <a:off x="438912" y="9654996"/>
            <a:ext cx="6684009" cy="0"/>
          </a:xfrm>
          <a:custGeom>
            <a:avLst/>
            <a:gdLst/>
            <a:ahLst/>
            <a:cxnLst/>
            <a:rect l="l" t="t" r="r" b="b"/>
            <a:pathLst>
              <a:path w="6684009" h="0">
                <a:moveTo>
                  <a:pt x="0" y="0"/>
                </a:moveTo>
                <a:lnTo>
                  <a:pt x="6684009" y="0"/>
                </a:lnTo>
              </a:path>
            </a:pathLst>
          </a:custGeom>
          <a:ln w="3937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" name="object 8"/>
          <p:cNvSpPr/>
          <p:nvPr/>
        </p:nvSpPr>
        <p:spPr>
          <a:xfrm>
            <a:off x="1330705" y="1697989"/>
            <a:ext cx="1848866" cy="0"/>
          </a:xfrm>
          <a:custGeom>
            <a:avLst/>
            <a:gdLst/>
            <a:ahLst/>
            <a:cxnLst/>
            <a:rect l="l" t="t" r="r" b="b"/>
            <a:pathLst>
              <a:path w="1848866" h="0">
                <a:moveTo>
                  <a:pt x="0" y="0"/>
                </a:moveTo>
                <a:lnTo>
                  <a:pt x="1848866" y="0"/>
                </a:lnTo>
              </a:path>
            </a:pathLst>
          </a:custGeom>
          <a:ln w="1346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" name="object 9"/>
          <p:cNvSpPr/>
          <p:nvPr/>
        </p:nvSpPr>
        <p:spPr>
          <a:xfrm>
            <a:off x="3793871" y="5139563"/>
            <a:ext cx="91439" cy="0"/>
          </a:xfrm>
          <a:custGeom>
            <a:avLst/>
            <a:gdLst/>
            <a:ahLst/>
            <a:cxnLst/>
            <a:rect l="l" t="t" r="r" b="b"/>
            <a:pathLst>
              <a:path w="91439" h="0">
                <a:moveTo>
                  <a:pt x="0" y="0"/>
                </a:moveTo>
                <a:lnTo>
                  <a:pt x="91439" y="0"/>
                </a:lnTo>
              </a:path>
            </a:pathLst>
          </a:custGeom>
          <a:ln w="13461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" name="object 10"/>
          <p:cNvSpPr/>
          <p:nvPr/>
        </p:nvSpPr>
        <p:spPr>
          <a:xfrm>
            <a:off x="3085210" y="5093842"/>
            <a:ext cx="1391665" cy="0"/>
          </a:xfrm>
          <a:custGeom>
            <a:avLst/>
            <a:gdLst/>
            <a:ahLst/>
            <a:cxnLst/>
            <a:rect l="l" t="t" r="r" b="b"/>
            <a:pathLst>
              <a:path w="1391665" h="0">
                <a:moveTo>
                  <a:pt x="0" y="0"/>
                </a:moveTo>
                <a:lnTo>
                  <a:pt x="1391665" y="0"/>
                </a:lnTo>
              </a:path>
            </a:pathLst>
          </a:custGeom>
          <a:ln w="13461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" name="object 11"/>
          <p:cNvSpPr txBox="1"/>
          <p:nvPr/>
        </p:nvSpPr>
        <p:spPr>
          <a:xfrm>
            <a:off x="444500" y="1249426"/>
            <a:ext cx="6675120" cy="825627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 marR="123825">
              <a:lnSpc>
                <a:spcPts val="1610"/>
              </a:lnSpc>
            </a:pPr>
            <a:r>
              <a:rPr dirty="0" smtClean="0" sz="1400" b="1">
                <a:latin typeface="Times New Roman"/>
                <a:cs typeface="Times New Roman"/>
              </a:rPr>
              <a:t>E</a:t>
            </a:r>
            <a:r>
              <a:rPr dirty="0" smtClean="0" sz="1400" spc="-10" b="1">
                <a:latin typeface="Times New Roman"/>
                <a:cs typeface="Times New Roman"/>
              </a:rPr>
              <a:t>x</a:t>
            </a:r>
            <a:r>
              <a:rPr dirty="0" smtClean="0" sz="1400" spc="0" b="1">
                <a:latin typeface="Times New Roman"/>
                <a:cs typeface="Times New Roman"/>
              </a:rPr>
              <a:t>a</a:t>
            </a:r>
            <a:r>
              <a:rPr dirty="0" smtClean="0" sz="1400" spc="-20" b="1">
                <a:latin typeface="Times New Roman"/>
                <a:cs typeface="Times New Roman"/>
              </a:rPr>
              <a:t>m</a:t>
            </a:r>
            <a:r>
              <a:rPr dirty="0" smtClean="0" sz="1400" spc="0" b="1">
                <a:latin typeface="Times New Roman"/>
                <a:cs typeface="Times New Roman"/>
              </a:rPr>
              <a:t>ple:</a:t>
            </a:r>
            <a:r>
              <a:rPr dirty="0" smtClean="0" sz="1400" spc="-15" b="1">
                <a:latin typeface="Times New Roman"/>
                <a:cs typeface="Times New Roman"/>
              </a:rPr>
              <a:t> </a:t>
            </a:r>
            <a:r>
              <a:rPr dirty="0" smtClean="0" sz="1400" spc="15" b="1">
                <a:latin typeface="Times New Roman"/>
                <a:cs typeface="Times New Roman"/>
              </a:rPr>
              <a:t>w</a:t>
            </a:r>
            <a:r>
              <a:rPr dirty="0" smtClean="0" sz="1400" spc="0" b="1">
                <a:latin typeface="Times New Roman"/>
                <a:cs typeface="Times New Roman"/>
              </a:rPr>
              <a:t>.p</a:t>
            </a:r>
            <a:r>
              <a:rPr dirty="0" smtClean="0" sz="1400" spc="-5" b="1">
                <a:latin typeface="Times New Roman"/>
                <a:cs typeface="Times New Roman"/>
              </a:rPr>
              <a:t>.</a:t>
            </a:r>
            <a:r>
              <a:rPr dirty="0" smtClean="0" sz="1400" spc="0" b="1">
                <a:latin typeface="Times New Roman"/>
                <a:cs typeface="Times New Roman"/>
              </a:rPr>
              <a:t>in </a:t>
            </a:r>
            <a:r>
              <a:rPr dirty="0" smtClean="0" sz="1400" spc="-10" b="1">
                <a:latin typeface="Times New Roman"/>
                <a:cs typeface="Times New Roman"/>
              </a:rPr>
              <a:t>C</a:t>
            </a:r>
            <a:r>
              <a:rPr dirty="0" smtClean="0" sz="1400" spc="-10" b="1">
                <a:latin typeface="Times New Roman"/>
                <a:cs typeface="Times New Roman"/>
              </a:rPr>
              <a:t>+</a:t>
            </a:r>
            <a:r>
              <a:rPr dirty="0" smtClean="0" sz="1400" spc="0" b="1">
                <a:latin typeface="Times New Roman"/>
                <a:cs typeface="Times New Roman"/>
              </a:rPr>
              <a:t>+ to</a:t>
            </a:r>
            <a:r>
              <a:rPr dirty="0" smtClean="0" sz="1400" spc="5" b="1">
                <a:latin typeface="Times New Roman"/>
                <a:cs typeface="Times New Roman"/>
              </a:rPr>
              <a:t> </a:t>
            </a:r>
            <a:r>
              <a:rPr dirty="0" smtClean="0" sz="1400" spc="-15" b="1">
                <a:latin typeface="Times New Roman"/>
                <a:cs typeface="Times New Roman"/>
              </a:rPr>
              <a:t>c</a:t>
            </a:r>
            <a:r>
              <a:rPr dirty="0" smtClean="0" sz="1400" spc="0" b="1">
                <a:latin typeface="Times New Roman"/>
                <a:cs typeface="Times New Roman"/>
              </a:rPr>
              <a:t>o</a:t>
            </a:r>
            <a:r>
              <a:rPr dirty="0" smtClean="0" sz="1400" spc="-20" b="1">
                <a:latin typeface="Times New Roman"/>
                <a:cs typeface="Times New Roman"/>
              </a:rPr>
              <a:t>m</a:t>
            </a:r>
            <a:r>
              <a:rPr dirty="0" smtClean="0" sz="1400" spc="0" b="1">
                <a:latin typeface="Times New Roman"/>
                <a:cs typeface="Times New Roman"/>
              </a:rPr>
              <a:t>pute and p</a:t>
            </a:r>
            <a:r>
              <a:rPr dirty="0" smtClean="0" sz="1400" spc="-15" b="1">
                <a:latin typeface="Times New Roman"/>
                <a:cs typeface="Times New Roman"/>
              </a:rPr>
              <a:t>r</a:t>
            </a:r>
            <a:r>
              <a:rPr dirty="0" smtClean="0" sz="1400" spc="0" b="1">
                <a:latin typeface="Times New Roman"/>
                <a:cs typeface="Times New Roman"/>
              </a:rPr>
              <a:t>int the</a:t>
            </a:r>
            <a:r>
              <a:rPr dirty="0" smtClean="0" sz="1400" spc="-5" b="1">
                <a:latin typeface="Times New Roman"/>
                <a:cs typeface="Times New Roman"/>
              </a:rPr>
              <a:t> </a:t>
            </a:r>
            <a:r>
              <a:rPr dirty="0" smtClean="0" sz="1400" spc="-15" b="1">
                <a:latin typeface="Times New Roman"/>
                <a:cs typeface="Times New Roman"/>
              </a:rPr>
              <a:t>d</a:t>
            </a:r>
            <a:r>
              <a:rPr dirty="0" smtClean="0" sz="1400" spc="0" b="1">
                <a:latin typeface="Times New Roman"/>
                <a:cs typeface="Times New Roman"/>
              </a:rPr>
              <a:t>is</a:t>
            </a:r>
            <a:r>
              <a:rPr dirty="0" smtClean="0" sz="1400" spc="-15" b="1">
                <a:latin typeface="Times New Roman"/>
                <a:cs typeface="Times New Roman"/>
              </a:rPr>
              <a:t>t</a:t>
            </a:r>
            <a:r>
              <a:rPr dirty="0" smtClean="0" sz="1400" spc="0" b="1">
                <a:latin typeface="Times New Roman"/>
                <a:cs typeface="Times New Roman"/>
              </a:rPr>
              <a:t>an</a:t>
            </a:r>
            <a:r>
              <a:rPr dirty="0" smtClean="0" sz="1400" spc="-15" b="1">
                <a:latin typeface="Times New Roman"/>
                <a:cs typeface="Times New Roman"/>
              </a:rPr>
              <a:t>c</a:t>
            </a:r>
            <a:r>
              <a:rPr dirty="0" smtClean="0" sz="1400" spc="0" b="1">
                <a:latin typeface="Times New Roman"/>
                <a:cs typeface="Times New Roman"/>
              </a:rPr>
              <a:t>e be</a:t>
            </a:r>
            <a:r>
              <a:rPr dirty="0" smtClean="0" sz="1400" spc="-15" b="1">
                <a:latin typeface="Times New Roman"/>
                <a:cs typeface="Times New Roman"/>
              </a:rPr>
              <a:t>t</a:t>
            </a:r>
            <a:r>
              <a:rPr dirty="0" smtClean="0" sz="1400" spc="0" b="1">
                <a:latin typeface="Times New Roman"/>
                <a:cs typeface="Times New Roman"/>
              </a:rPr>
              <a:t>ween </a:t>
            </a:r>
            <a:r>
              <a:rPr dirty="0" smtClean="0" sz="1400" spc="-15" b="1">
                <a:latin typeface="Times New Roman"/>
                <a:cs typeface="Times New Roman"/>
              </a:rPr>
              <a:t>t</a:t>
            </a:r>
            <a:r>
              <a:rPr dirty="0" smtClean="0" sz="1400" spc="0" b="1">
                <a:latin typeface="Times New Roman"/>
                <a:cs typeface="Times New Roman"/>
              </a:rPr>
              <a:t>wo</a:t>
            </a:r>
            <a:r>
              <a:rPr dirty="0" smtClean="0" sz="1400" spc="-1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p</a:t>
            </a:r>
            <a:r>
              <a:rPr dirty="0" smtClean="0" sz="1400" spc="10" b="1">
                <a:latin typeface="Times New Roman"/>
                <a:cs typeface="Times New Roman"/>
              </a:rPr>
              <a:t>o</a:t>
            </a:r>
            <a:r>
              <a:rPr dirty="0" smtClean="0" sz="1400" spc="0" b="1">
                <a:latin typeface="Times New Roman"/>
                <a:cs typeface="Times New Roman"/>
              </a:rPr>
              <a:t>int </a:t>
            </a:r>
            <a:r>
              <a:rPr dirty="0" smtClean="0" sz="1400" spc="-15" b="1">
                <a:latin typeface="Times New Roman"/>
                <a:cs typeface="Times New Roman"/>
              </a:rPr>
              <a:t>(</a:t>
            </a:r>
            <a:r>
              <a:rPr dirty="0" smtClean="0" sz="1400" spc="0" b="1">
                <a:latin typeface="Times New Roman"/>
                <a:cs typeface="Times New Roman"/>
              </a:rPr>
              <a:t>x1</a:t>
            </a:r>
            <a:r>
              <a:rPr dirty="0" smtClean="0" sz="1400" spc="-20" b="1">
                <a:latin typeface="Times New Roman"/>
                <a:cs typeface="Times New Roman"/>
              </a:rPr>
              <a:t>,</a:t>
            </a:r>
            <a:r>
              <a:rPr dirty="0" smtClean="0" sz="1400" spc="0" b="1">
                <a:latin typeface="Times New Roman"/>
                <a:cs typeface="Times New Roman"/>
              </a:rPr>
              <a:t>y1)</a:t>
            </a:r>
            <a:r>
              <a:rPr dirty="0" smtClean="0" sz="1400" spc="-1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and</a:t>
            </a:r>
            <a:r>
              <a:rPr dirty="0" smtClean="0" sz="1400" spc="0" b="1">
                <a:latin typeface="Times New Roman"/>
                <a:cs typeface="Times New Roman"/>
              </a:rPr>
              <a:t> (</a:t>
            </a:r>
            <a:r>
              <a:rPr dirty="0" smtClean="0" sz="1400" spc="5" b="1">
                <a:latin typeface="Times New Roman"/>
                <a:cs typeface="Times New Roman"/>
              </a:rPr>
              <a:t>x</a:t>
            </a:r>
            <a:r>
              <a:rPr dirty="0" smtClean="0" sz="1400" spc="0" b="1">
                <a:latin typeface="Times New Roman"/>
                <a:cs typeface="Times New Roman"/>
              </a:rPr>
              <a:t>2</a:t>
            </a:r>
            <a:r>
              <a:rPr dirty="0" smtClean="0" sz="1400" spc="-20" b="1">
                <a:latin typeface="Times New Roman"/>
                <a:cs typeface="Times New Roman"/>
              </a:rPr>
              <a:t>,</a:t>
            </a:r>
            <a:r>
              <a:rPr dirty="0" smtClean="0" sz="1400" spc="-10" b="1">
                <a:latin typeface="Times New Roman"/>
                <a:cs typeface="Times New Roman"/>
              </a:rPr>
              <a:t>y</a:t>
            </a:r>
            <a:r>
              <a:rPr dirty="0" smtClean="0" sz="1400" spc="0" b="1">
                <a:latin typeface="Times New Roman"/>
                <a:cs typeface="Times New Roman"/>
              </a:rPr>
              <a:t>2) in </a:t>
            </a:r>
            <a:r>
              <a:rPr dirty="0" smtClean="0" sz="1400" spc="-20" b="1">
                <a:latin typeface="Times New Roman"/>
                <a:cs typeface="Times New Roman"/>
              </a:rPr>
              <a:t>C</a:t>
            </a:r>
            <a:r>
              <a:rPr dirty="0" smtClean="0" sz="1400" spc="0" b="1">
                <a:latin typeface="Times New Roman"/>
                <a:cs typeface="Times New Roman"/>
              </a:rPr>
              <a:t>art</a:t>
            </a:r>
            <a:r>
              <a:rPr dirty="0" smtClean="0" sz="1400" spc="-10" b="1">
                <a:latin typeface="Times New Roman"/>
                <a:cs typeface="Times New Roman"/>
              </a:rPr>
              <a:t>e</a:t>
            </a:r>
            <a:r>
              <a:rPr dirty="0" smtClean="0" sz="1400" spc="0" b="1">
                <a:latin typeface="Times New Roman"/>
                <a:cs typeface="Times New Roman"/>
              </a:rPr>
              <a:t>s</a:t>
            </a:r>
            <a:r>
              <a:rPr dirty="0" smtClean="0" sz="1400" spc="-10" b="1">
                <a:latin typeface="Times New Roman"/>
                <a:cs typeface="Times New Roman"/>
              </a:rPr>
              <a:t>i</a:t>
            </a:r>
            <a:r>
              <a:rPr dirty="0" smtClean="0" sz="1400" spc="0" b="1">
                <a:latin typeface="Times New Roman"/>
                <a:cs typeface="Times New Roman"/>
              </a:rPr>
              <a:t>an</a:t>
            </a:r>
            <a:r>
              <a:rPr dirty="0" smtClean="0" sz="1400" spc="-1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c</a:t>
            </a:r>
            <a:r>
              <a:rPr dirty="0" smtClean="0" sz="1400" spc="-10" b="1">
                <a:latin typeface="Times New Roman"/>
                <a:cs typeface="Times New Roman"/>
              </a:rPr>
              <a:t>o</a:t>
            </a:r>
            <a:r>
              <a:rPr dirty="0" smtClean="0" sz="1400" spc="0" b="1">
                <a:latin typeface="Times New Roman"/>
                <a:cs typeface="Times New Roman"/>
              </a:rPr>
              <a:t>ord</a:t>
            </a:r>
            <a:r>
              <a:rPr dirty="0" smtClean="0" sz="1400" spc="-10" b="1">
                <a:latin typeface="Times New Roman"/>
                <a:cs typeface="Times New Roman"/>
              </a:rPr>
              <a:t>i</a:t>
            </a:r>
            <a:r>
              <a:rPr dirty="0" smtClean="0" sz="1400" spc="0" b="1">
                <a:latin typeface="Times New Roman"/>
                <a:cs typeface="Times New Roman"/>
              </a:rPr>
              <a:t>na</a:t>
            </a:r>
            <a:r>
              <a:rPr dirty="0" smtClean="0" sz="1400" spc="-15" b="1">
                <a:latin typeface="Times New Roman"/>
                <a:cs typeface="Times New Roman"/>
              </a:rPr>
              <a:t>t</a:t>
            </a:r>
            <a:r>
              <a:rPr dirty="0" smtClean="0" sz="1400" spc="0" b="1">
                <a:latin typeface="Times New Roman"/>
                <a:cs typeface="Times New Roman"/>
              </a:rPr>
              <a:t>es</a:t>
            </a:r>
            <a:r>
              <a:rPr dirty="0" smtClean="0" sz="1400" spc="-10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wher</a:t>
            </a:r>
            <a:r>
              <a:rPr dirty="0" smtClean="0" sz="1400" spc="-15" b="1">
                <a:latin typeface="Times New Roman"/>
                <a:cs typeface="Times New Roman"/>
              </a:rPr>
              <a:t>e</a:t>
            </a:r>
            <a:r>
              <a:rPr dirty="0" smtClean="0" sz="1400" spc="0" b="1">
                <a:latin typeface="Times New Roman"/>
                <a:cs typeface="Times New Roman"/>
              </a:rPr>
              <a:t>: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220"/>
              </a:spcBef>
            </a:pPr>
            <a:r>
              <a:rPr dirty="0" smtClean="0" sz="1400" spc="-10" b="1" i="1">
                <a:latin typeface="Times New Roman"/>
                <a:cs typeface="Times New Roman"/>
              </a:rPr>
              <a:t>D</a:t>
            </a:r>
            <a:r>
              <a:rPr dirty="0" smtClean="0" sz="1400" spc="0" b="1" i="1">
                <a:latin typeface="Times New Roman"/>
                <a:cs typeface="Times New Roman"/>
              </a:rPr>
              <a:t>is</a:t>
            </a:r>
            <a:r>
              <a:rPr dirty="0" smtClean="0" sz="1400" spc="5" b="1" i="1">
                <a:latin typeface="Times New Roman"/>
                <a:cs typeface="Times New Roman"/>
              </a:rPr>
              <a:t> </a:t>
            </a:r>
            <a:r>
              <a:rPr dirty="0" smtClean="0" sz="1400" spc="-15" b="1">
                <a:latin typeface="Times New Roman"/>
                <a:cs typeface="Times New Roman"/>
              </a:rPr>
              <a:t>t</a:t>
            </a:r>
            <a:r>
              <a:rPr dirty="0" smtClean="0" sz="1400" spc="0" b="1">
                <a:latin typeface="Times New Roman"/>
                <a:cs typeface="Times New Roman"/>
              </a:rPr>
              <a:t>ance</a:t>
            </a:r>
            <a:r>
              <a:rPr dirty="0" smtClean="0" sz="1400" spc="-10" b="1">
                <a:latin typeface="Times New Roman"/>
                <a:cs typeface="Times New Roman"/>
              </a:rPr>
              <a:t> </a:t>
            </a:r>
            <a:r>
              <a:rPr dirty="0" smtClean="0" sz="1400" spc="114">
                <a:latin typeface="Cambria Math"/>
                <a:cs typeface="Cambria Math"/>
              </a:rPr>
              <a:t>√</a:t>
            </a:r>
            <a:r>
              <a:rPr dirty="0" smtClean="0" sz="1400" spc="5">
                <a:latin typeface="Cambria Math"/>
                <a:cs typeface="Cambria Math"/>
              </a:rPr>
              <a:t>(</a:t>
            </a:r>
            <a:r>
              <a:rPr dirty="0" smtClean="0" sz="1400" spc="-10">
                <a:latin typeface="Cambria Math"/>
                <a:cs typeface="Cambria Math"/>
              </a:rPr>
              <a:t>�</a:t>
            </a:r>
            <a:r>
              <a:rPr dirty="0" smtClean="0" baseline="-16666" sz="1500" spc="-15">
                <a:latin typeface="Cambria Math"/>
                <a:cs typeface="Cambria Math"/>
              </a:rPr>
              <a:t>�</a:t>
            </a:r>
            <a:r>
              <a:rPr dirty="0" smtClean="0" baseline="-16666" sz="1500" spc="-15">
                <a:latin typeface="Cambria Math"/>
                <a:cs typeface="Cambria Math"/>
              </a:rPr>
              <a:t> </a:t>
            </a:r>
            <a:r>
              <a:rPr dirty="0" smtClean="0" baseline="-16666" sz="1500" spc="-12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−</a:t>
            </a:r>
            <a:r>
              <a:rPr dirty="0" smtClean="0" sz="1400" spc="-5">
                <a:latin typeface="Cambria Math"/>
                <a:cs typeface="Cambria Math"/>
              </a:rPr>
              <a:t> </a:t>
            </a:r>
            <a:r>
              <a:rPr dirty="0" smtClean="0" sz="1400" spc="-10">
                <a:latin typeface="Cambria Math"/>
                <a:cs typeface="Cambria Math"/>
              </a:rPr>
              <a:t>�</a:t>
            </a:r>
            <a:r>
              <a:rPr dirty="0" smtClean="0" baseline="-16666" sz="1500" spc="75">
                <a:latin typeface="Cambria Math"/>
                <a:cs typeface="Cambria Math"/>
              </a:rPr>
              <a:t>�</a:t>
            </a:r>
            <a:r>
              <a:rPr dirty="0" smtClean="0" sz="1400" spc="5">
                <a:latin typeface="Cambria Math"/>
                <a:cs typeface="Cambria Math"/>
              </a:rPr>
              <a:t>)</a:t>
            </a:r>
            <a:r>
              <a:rPr dirty="0" smtClean="0" baseline="22222" sz="1500" spc="-15">
                <a:latin typeface="Cambria Math"/>
                <a:cs typeface="Cambria Math"/>
              </a:rPr>
              <a:t>�</a:t>
            </a:r>
            <a:r>
              <a:rPr dirty="0" smtClean="0" baseline="22222" sz="1500" spc="-15">
                <a:latin typeface="Cambria Math"/>
                <a:cs typeface="Cambria Math"/>
              </a:rPr>
              <a:t> </a:t>
            </a:r>
            <a:r>
              <a:rPr dirty="0" smtClean="0" baseline="22222" sz="1500" spc="-12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+</a:t>
            </a:r>
            <a:r>
              <a:rPr dirty="0" smtClean="0" sz="1400" spc="-5">
                <a:latin typeface="Cambria Math"/>
                <a:cs typeface="Cambria Math"/>
              </a:rPr>
              <a:t> </a:t>
            </a:r>
            <a:r>
              <a:rPr dirty="0" smtClean="0" sz="1400" spc="5">
                <a:latin typeface="Cambria Math"/>
                <a:cs typeface="Cambria Math"/>
              </a:rPr>
              <a:t>(</a:t>
            </a:r>
            <a:r>
              <a:rPr dirty="0" smtClean="0" sz="1400" spc="0">
                <a:latin typeface="Cambria Math"/>
                <a:cs typeface="Cambria Math"/>
              </a:rPr>
              <a:t>�</a:t>
            </a:r>
            <a:r>
              <a:rPr dirty="0" smtClean="0" baseline="-16666" sz="1500" spc="-15">
                <a:latin typeface="Cambria Math"/>
                <a:cs typeface="Cambria Math"/>
              </a:rPr>
              <a:t>�</a:t>
            </a:r>
            <a:r>
              <a:rPr dirty="0" smtClean="0" baseline="-16666" sz="1500" spc="-15">
                <a:latin typeface="Cambria Math"/>
                <a:cs typeface="Cambria Math"/>
              </a:rPr>
              <a:t> </a:t>
            </a:r>
            <a:r>
              <a:rPr dirty="0" smtClean="0" baseline="-16666" sz="1500" spc="-12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−</a:t>
            </a:r>
            <a:r>
              <a:rPr dirty="0" smtClean="0" sz="1400" spc="-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�</a:t>
            </a:r>
            <a:r>
              <a:rPr dirty="0" smtClean="0" baseline="-16666" sz="1500" spc="75">
                <a:latin typeface="Cambria Math"/>
                <a:cs typeface="Cambria Math"/>
              </a:rPr>
              <a:t>�</a:t>
            </a:r>
            <a:r>
              <a:rPr dirty="0" smtClean="0" sz="1400" spc="5">
                <a:latin typeface="Cambria Math"/>
                <a:cs typeface="Cambria Math"/>
              </a:rPr>
              <a:t>)</a:t>
            </a:r>
            <a:r>
              <a:rPr dirty="0" smtClean="0" baseline="22222" sz="1500" spc="-15">
                <a:latin typeface="Cambria Math"/>
                <a:cs typeface="Cambria Math"/>
              </a:rPr>
              <a:t>�</a:t>
            </a:r>
            <a:endParaRPr baseline="22222" sz="15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275"/>
              </a:spcBef>
            </a:pPr>
            <a:r>
              <a:rPr dirty="0" smtClean="0" sz="1400">
                <a:latin typeface="Andalus"/>
                <a:cs typeface="Andalus"/>
              </a:rPr>
              <a:t>#</a:t>
            </a:r>
            <a:r>
              <a:rPr dirty="0" smtClean="0" sz="1400" spc="5">
                <a:latin typeface="Andalus"/>
                <a:cs typeface="Andalus"/>
              </a:rPr>
              <a:t> </a:t>
            </a:r>
            <a:r>
              <a:rPr dirty="0" smtClean="0" sz="1400" spc="-10">
                <a:latin typeface="Andalus"/>
                <a:cs typeface="Andalus"/>
              </a:rPr>
              <a:t>i</a:t>
            </a:r>
            <a:r>
              <a:rPr dirty="0" smtClean="0" sz="1400" spc="0">
                <a:latin typeface="Andalus"/>
                <a:cs typeface="Andalus"/>
              </a:rPr>
              <a:t>n</a:t>
            </a:r>
            <a:r>
              <a:rPr dirty="0" smtClean="0" sz="1400" spc="-10">
                <a:latin typeface="Andalus"/>
                <a:cs typeface="Andalus"/>
              </a:rPr>
              <a:t>c</a:t>
            </a:r>
            <a:r>
              <a:rPr dirty="0" smtClean="0" sz="1400" spc="0">
                <a:latin typeface="Andalus"/>
                <a:cs typeface="Andalus"/>
              </a:rPr>
              <a:t>lude </a:t>
            </a:r>
            <a:r>
              <a:rPr dirty="0" smtClean="0" sz="1400" spc="-15">
                <a:latin typeface="Andalus"/>
                <a:cs typeface="Andalus"/>
              </a:rPr>
              <a:t>&lt;</a:t>
            </a:r>
            <a:r>
              <a:rPr dirty="0" smtClean="0" sz="1400" spc="0">
                <a:latin typeface="Andalus"/>
                <a:cs typeface="Andalus"/>
              </a:rPr>
              <a:t>iostr</a:t>
            </a:r>
            <a:r>
              <a:rPr dirty="0" smtClean="0" sz="1400" spc="-5">
                <a:latin typeface="Andalus"/>
                <a:cs typeface="Andalus"/>
              </a:rPr>
              <a:t>e</a:t>
            </a:r>
            <a:r>
              <a:rPr dirty="0" smtClean="0" sz="1400" spc="0">
                <a:latin typeface="Andalus"/>
                <a:cs typeface="Andalus"/>
              </a:rPr>
              <a:t>a</a:t>
            </a:r>
            <a:r>
              <a:rPr dirty="0" smtClean="0" sz="1400" spc="-10">
                <a:latin typeface="Andalus"/>
                <a:cs typeface="Andalus"/>
              </a:rPr>
              <a:t>m</a:t>
            </a:r>
            <a:r>
              <a:rPr dirty="0" smtClean="0" sz="1400" spc="-10">
                <a:latin typeface="Andalus"/>
                <a:cs typeface="Andalus"/>
              </a:rPr>
              <a:t>.</a:t>
            </a:r>
            <a:r>
              <a:rPr dirty="0" smtClean="0" sz="1400" spc="0">
                <a:latin typeface="Andalus"/>
                <a:cs typeface="Andalus"/>
              </a:rPr>
              <a:t>h&gt;</a:t>
            </a:r>
            <a:endParaRPr sz="1400">
              <a:latin typeface="Andalus"/>
              <a:cs typeface="Andalus"/>
            </a:endParaRPr>
          </a:p>
          <a:p>
            <a:pPr marL="12700" marR="5165725">
              <a:lnSpc>
                <a:spcPct val="127099"/>
              </a:lnSpc>
            </a:pPr>
            <a:r>
              <a:rPr dirty="0" smtClean="0" sz="1400">
                <a:latin typeface="Andalus"/>
                <a:cs typeface="Andalus"/>
              </a:rPr>
              <a:t>#</a:t>
            </a:r>
            <a:r>
              <a:rPr dirty="0" smtClean="0" sz="1400" spc="5">
                <a:latin typeface="Andalus"/>
                <a:cs typeface="Andalus"/>
              </a:rPr>
              <a:t> </a:t>
            </a:r>
            <a:r>
              <a:rPr dirty="0" smtClean="0" sz="1400" spc="-10">
                <a:latin typeface="Andalus"/>
                <a:cs typeface="Andalus"/>
              </a:rPr>
              <a:t>i</a:t>
            </a:r>
            <a:r>
              <a:rPr dirty="0" smtClean="0" sz="1400" spc="0">
                <a:latin typeface="Andalus"/>
                <a:cs typeface="Andalus"/>
              </a:rPr>
              <a:t>n</a:t>
            </a:r>
            <a:r>
              <a:rPr dirty="0" smtClean="0" sz="1400" spc="-10">
                <a:latin typeface="Andalus"/>
                <a:cs typeface="Andalus"/>
              </a:rPr>
              <a:t>c</a:t>
            </a:r>
            <a:r>
              <a:rPr dirty="0" smtClean="0" sz="1400" spc="0">
                <a:latin typeface="Andalus"/>
                <a:cs typeface="Andalus"/>
              </a:rPr>
              <a:t>lude </a:t>
            </a:r>
            <a:r>
              <a:rPr dirty="0" smtClean="0" sz="1400" spc="-15">
                <a:latin typeface="Andalus"/>
                <a:cs typeface="Andalus"/>
              </a:rPr>
              <a:t>&lt;</a:t>
            </a:r>
            <a:r>
              <a:rPr dirty="0" smtClean="0" sz="1400" spc="0">
                <a:latin typeface="Andalus"/>
                <a:cs typeface="Andalus"/>
              </a:rPr>
              <a:t>ma</a:t>
            </a:r>
            <a:r>
              <a:rPr dirty="0" smtClean="0" sz="1400" spc="-10">
                <a:latin typeface="Andalus"/>
                <a:cs typeface="Andalus"/>
              </a:rPr>
              <a:t>t</a:t>
            </a:r>
            <a:r>
              <a:rPr dirty="0" smtClean="0" sz="1400" spc="0">
                <a:latin typeface="Andalus"/>
                <a:cs typeface="Andalus"/>
              </a:rPr>
              <a:t>h</a:t>
            </a:r>
            <a:r>
              <a:rPr dirty="0" smtClean="0" sz="1400" spc="-10">
                <a:latin typeface="Andalus"/>
                <a:cs typeface="Andalus"/>
              </a:rPr>
              <a:t>.</a:t>
            </a:r>
            <a:r>
              <a:rPr dirty="0" smtClean="0" sz="1400" spc="0">
                <a:latin typeface="Andalus"/>
                <a:cs typeface="Andalus"/>
              </a:rPr>
              <a:t>h&gt;</a:t>
            </a:r>
            <a:r>
              <a:rPr dirty="0" smtClean="0" sz="1400" spc="0">
                <a:latin typeface="Andalus"/>
                <a:cs typeface="Andalus"/>
              </a:rPr>
              <a:t> i</a:t>
            </a:r>
            <a:r>
              <a:rPr dirty="0" smtClean="0" sz="1400" spc="5">
                <a:latin typeface="Andalus"/>
                <a:cs typeface="Andalus"/>
              </a:rPr>
              <a:t>n</a:t>
            </a:r>
            <a:r>
              <a:rPr dirty="0" smtClean="0" sz="1400" spc="0">
                <a:latin typeface="Andalus"/>
                <a:cs typeface="Andalus"/>
              </a:rPr>
              <a:t>t</a:t>
            </a:r>
            <a:r>
              <a:rPr dirty="0" smtClean="0" sz="1400" spc="-1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m</a:t>
            </a:r>
            <a:r>
              <a:rPr dirty="0" smtClean="0" sz="1400" spc="-10">
                <a:latin typeface="Andalus"/>
                <a:cs typeface="Andalus"/>
              </a:rPr>
              <a:t>a</a:t>
            </a:r>
            <a:r>
              <a:rPr dirty="0" smtClean="0" sz="1400" spc="0">
                <a:latin typeface="Andalus"/>
                <a:cs typeface="Andalus"/>
              </a:rPr>
              <a:t>i</a:t>
            </a:r>
            <a:r>
              <a:rPr dirty="0" smtClean="0" sz="1400" spc="5">
                <a:latin typeface="Andalus"/>
                <a:cs typeface="Andalus"/>
              </a:rPr>
              <a:t>n</a:t>
            </a:r>
            <a:r>
              <a:rPr dirty="0" smtClean="0" sz="1400" spc="0">
                <a:latin typeface="Andalus"/>
                <a:cs typeface="Andalus"/>
              </a:rPr>
              <a:t>(</a:t>
            </a:r>
            <a:r>
              <a:rPr dirty="0" smtClean="0" sz="1400" spc="-5">
                <a:latin typeface="Andalus"/>
                <a:cs typeface="Andalus"/>
              </a:rPr>
              <a:t>)</a:t>
            </a:r>
            <a:r>
              <a:rPr dirty="0" smtClean="0" sz="1400" spc="0">
                <a:latin typeface="Andalus"/>
                <a:cs typeface="Andalus"/>
              </a:rPr>
              <a:t>{</a:t>
            </a:r>
            <a:endParaRPr sz="1400">
              <a:latin typeface="Andalus"/>
              <a:cs typeface="Andalus"/>
            </a:endParaRPr>
          </a:p>
          <a:p>
            <a:pPr marL="12700" marR="5483860">
              <a:lnSpc>
                <a:spcPct val="127099"/>
              </a:lnSpc>
            </a:pPr>
            <a:r>
              <a:rPr dirty="0" smtClean="0" sz="1400">
                <a:latin typeface="Andalus"/>
                <a:cs typeface="Andalus"/>
              </a:rPr>
              <a:t>i</a:t>
            </a:r>
            <a:r>
              <a:rPr dirty="0" smtClean="0" sz="1400" spc="5">
                <a:latin typeface="Andalus"/>
                <a:cs typeface="Andalus"/>
              </a:rPr>
              <a:t>n</a:t>
            </a:r>
            <a:r>
              <a:rPr dirty="0" smtClean="0" sz="1400" spc="0">
                <a:latin typeface="Andalus"/>
                <a:cs typeface="Andalus"/>
              </a:rPr>
              <a:t>t</a:t>
            </a:r>
            <a:r>
              <a:rPr dirty="0" smtClean="0" sz="1400" spc="-1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x</a:t>
            </a:r>
            <a:r>
              <a:rPr dirty="0" smtClean="0" sz="1400" spc="-10">
                <a:latin typeface="Andalus"/>
                <a:cs typeface="Andalus"/>
              </a:rPr>
              <a:t>1</a:t>
            </a:r>
            <a:r>
              <a:rPr dirty="0" smtClean="0" sz="1400" spc="0">
                <a:latin typeface="Andalus"/>
                <a:cs typeface="Andalus"/>
              </a:rPr>
              <a:t>,x2,</a:t>
            </a:r>
            <a:r>
              <a:rPr dirty="0" smtClean="0" sz="1400" spc="-15">
                <a:latin typeface="Andalus"/>
                <a:cs typeface="Andalus"/>
              </a:rPr>
              <a:t>y</a:t>
            </a:r>
            <a:r>
              <a:rPr dirty="0" smtClean="0" sz="1400" spc="0">
                <a:latin typeface="Andalus"/>
                <a:cs typeface="Andalus"/>
              </a:rPr>
              <a:t>1,</a:t>
            </a:r>
            <a:r>
              <a:rPr dirty="0" smtClean="0" sz="1400" spc="-10">
                <a:latin typeface="Andalus"/>
                <a:cs typeface="Andalus"/>
              </a:rPr>
              <a:t>y</a:t>
            </a:r>
            <a:r>
              <a:rPr dirty="0" smtClean="0" sz="1400" spc="0">
                <a:latin typeface="Andalus"/>
                <a:cs typeface="Andalus"/>
              </a:rPr>
              <a:t>2;</a:t>
            </a:r>
            <a:r>
              <a:rPr dirty="0" smtClean="0" sz="1400" spc="0">
                <a:latin typeface="Andalus"/>
                <a:cs typeface="Andalus"/>
              </a:rPr>
              <a:t> double</a:t>
            </a:r>
            <a:r>
              <a:rPr dirty="0" smtClean="0" sz="1400" spc="-10">
                <a:latin typeface="Andalus"/>
                <a:cs typeface="Andalus"/>
              </a:rPr>
              <a:t> </a:t>
            </a:r>
            <a:r>
              <a:rPr dirty="0" smtClean="0" sz="1400" spc="-15">
                <a:latin typeface="Andalus"/>
                <a:cs typeface="Andalus"/>
              </a:rPr>
              <a:t>d</a:t>
            </a:r>
            <a:r>
              <a:rPr dirty="0" smtClean="0" sz="1400" spc="0">
                <a:latin typeface="Andalus"/>
                <a:cs typeface="Andalus"/>
              </a:rPr>
              <a:t>i</a:t>
            </a:r>
            <a:r>
              <a:rPr dirty="0" smtClean="0" sz="1400" spc="5">
                <a:latin typeface="Andalus"/>
                <a:cs typeface="Andalus"/>
              </a:rPr>
              <a:t>s</a:t>
            </a:r>
            <a:r>
              <a:rPr dirty="0" smtClean="0" sz="1400" spc="0">
                <a:latin typeface="Andalus"/>
                <a:cs typeface="Andalus"/>
              </a:rPr>
              <a:t>t</a:t>
            </a:r>
            <a:r>
              <a:rPr dirty="0" smtClean="0" sz="1400" spc="-15">
                <a:latin typeface="Andalus"/>
                <a:cs typeface="Andalus"/>
              </a:rPr>
              <a:t>a</a:t>
            </a:r>
            <a:r>
              <a:rPr dirty="0" smtClean="0" sz="1400" spc="0">
                <a:latin typeface="Andalus"/>
                <a:cs typeface="Andalus"/>
              </a:rPr>
              <a:t>n</a:t>
            </a:r>
            <a:r>
              <a:rPr dirty="0" smtClean="0" sz="1400" spc="-10">
                <a:latin typeface="Andalus"/>
                <a:cs typeface="Andalus"/>
              </a:rPr>
              <a:t>c</a:t>
            </a:r>
            <a:r>
              <a:rPr dirty="0" smtClean="0" sz="1400" spc="0">
                <a:latin typeface="Andalus"/>
                <a:cs typeface="Andalus"/>
              </a:rPr>
              <a:t>e;</a:t>
            </a:r>
            <a:endParaRPr sz="1400">
              <a:latin typeface="Andalus"/>
              <a:cs typeface="Andalus"/>
            </a:endParaRPr>
          </a:p>
          <a:p>
            <a:pPr marL="12700" marR="3185795">
              <a:lnSpc>
                <a:spcPts val="2140"/>
              </a:lnSpc>
              <a:spcBef>
                <a:spcPts val="140"/>
              </a:spcBef>
            </a:pPr>
            <a:r>
              <a:rPr dirty="0" smtClean="0" sz="1400" spc="-10">
                <a:latin typeface="Andalus"/>
                <a:cs typeface="Andalus"/>
              </a:rPr>
              <a:t>c</a:t>
            </a:r>
            <a:r>
              <a:rPr dirty="0" smtClean="0" sz="1400" spc="0">
                <a:latin typeface="Andalus"/>
                <a:cs typeface="Andalus"/>
              </a:rPr>
              <a:t>out &lt;</a:t>
            </a:r>
            <a:r>
              <a:rPr dirty="0" smtClean="0" sz="1400" spc="-15">
                <a:latin typeface="Andalus"/>
                <a:cs typeface="Andalus"/>
              </a:rPr>
              <a:t>&lt;</a:t>
            </a:r>
            <a:r>
              <a:rPr dirty="0" smtClean="0" sz="1400" spc="0">
                <a:latin typeface="Andalus"/>
                <a:cs typeface="Andalus"/>
              </a:rPr>
              <a:t>"In</a:t>
            </a:r>
            <a:r>
              <a:rPr dirty="0" smtClean="0" sz="1400" spc="-15">
                <a:latin typeface="Andalus"/>
                <a:cs typeface="Andalus"/>
              </a:rPr>
              <a:t>p</a:t>
            </a:r>
            <a:r>
              <a:rPr dirty="0" smtClean="0" sz="1400" spc="0">
                <a:latin typeface="Andalus"/>
                <a:cs typeface="Andalus"/>
              </a:rPr>
              <a:t>ut </a:t>
            </a:r>
            <a:r>
              <a:rPr dirty="0" smtClean="0" sz="1400" spc="-10">
                <a:latin typeface="Andalus"/>
                <a:cs typeface="Andalus"/>
              </a:rPr>
              <a:t>t</a:t>
            </a:r>
            <a:r>
              <a:rPr dirty="0" smtClean="0" sz="1400" spc="0">
                <a:latin typeface="Andalus"/>
                <a:cs typeface="Andalus"/>
              </a:rPr>
              <a:t>he </a:t>
            </a:r>
            <a:r>
              <a:rPr dirty="0" smtClean="0" sz="1400" spc="-10">
                <a:latin typeface="Andalus"/>
                <a:cs typeface="Andalus"/>
              </a:rPr>
              <a:t>v</a:t>
            </a:r>
            <a:r>
              <a:rPr dirty="0" smtClean="0" sz="1400" spc="-10">
                <a:latin typeface="Andalus"/>
                <a:cs typeface="Andalus"/>
              </a:rPr>
              <a:t>a</a:t>
            </a:r>
            <a:r>
              <a:rPr dirty="0" smtClean="0" sz="1400" spc="0">
                <a:latin typeface="Andalus"/>
                <a:cs typeface="Andalus"/>
              </a:rPr>
              <a:t>l</a:t>
            </a:r>
            <a:r>
              <a:rPr dirty="0" smtClean="0" sz="1400" spc="5">
                <a:latin typeface="Andalus"/>
                <a:cs typeface="Andalus"/>
              </a:rPr>
              <a:t>u</a:t>
            </a:r>
            <a:r>
              <a:rPr dirty="0" smtClean="0" sz="1400" spc="0">
                <a:latin typeface="Andalus"/>
                <a:cs typeface="Andalus"/>
              </a:rPr>
              <a:t>e </a:t>
            </a:r>
            <a:r>
              <a:rPr dirty="0" smtClean="0" sz="1400" spc="-15">
                <a:latin typeface="Andalus"/>
                <a:cs typeface="Andalus"/>
              </a:rPr>
              <a:t>o</a:t>
            </a:r>
            <a:r>
              <a:rPr dirty="0" smtClean="0" sz="1400" spc="0">
                <a:latin typeface="Andalus"/>
                <a:cs typeface="Andalus"/>
              </a:rPr>
              <a:t>f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x1</a:t>
            </a:r>
            <a:r>
              <a:rPr dirty="0" smtClean="0" sz="1400" spc="-10">
                <a:latin typeface="Andalus"/>
                <a:cs typeface="Andalus"/>
              </a:rPr>
              <a:t>,</a:t>
            </a:r>
            <a:r>
              <a:rPr dirty="0" smtClean="0" sz="1400" spc="0">
                <a:latin typeface="Andalus"/>
                <a:cs typeface="Andalus"/>
              </a:rPr>
              <a:t>x</a:t>
            </a:r>
            <a:r>
              <a:rPr dirty="0" smtClean="0" sz="1400" spc="-10">
                <a:latin typeface="Andalus"/>
                <a:cs typeface="Andalus"/>
              </a:rPr>
              <a:t>2</a:t>
            </a:r>
            <a:r>
              <a:rPr dirty="0" smtClean="0" sz="1400" spc="0">
                <a:latin typeface="Andalus"/>
                <a:cs typeface="Andalus"/>
              </a:rPr>
              <a:t>,y</a:t>
            </a:r>
            <a:r>
              <a:rPr dirty="0" smtClean="0" sz="1400" spc="-10">
                <a:latin typeface="Andalus"/>
                <a:cs typeface="Andalus"/>
              </a:rPr>
              <a:t>1</a:t>
            </a:r>
            <a:r>
              <a:rPr dirty="0" smtClean="0" sz="1400" spc="0">
                <a:latin typeface="Andalus"/>
                <a:cs typeface="Andalus"/>
              </a:rPr>
              <a:t>,</a:t>
            </a:r>
            <a:r>
              <a:rPr dirty="0" smtClean="0" sz="1400" spc="-10">
                <a:latin typeface="Andalus"/>
                <a:cs typeface="Andalus"/>
              </a:rPr>
              <a:t>y</a:t>
            </a:r>
            <a:r>
              <a:rPr dirty="0" smtClean="0" sz="1400" spc="0">
                <a:latin typeface="Andalus"/>
                <a:cs typeface="Andalus"/>
              </a:rPr>
              <a:t>2"</a:t>
            </a:r>
            <a:r>
              <a:rPr dirty="0" smtClean="0" sz="1400" spc="-15">
                <a:latin typeface="Andalus"/>
                <a:cs typeface="Andalus"/>
              </a:rPr>
              <a:t>&lt;</a:t>
            </a:r>
            <a:r>
              <a:rPr dirty="0" smtClean="0" sz="1400" spc="0">
                <a:latin typeface="Andalus"/>
                <a:cs typeface="Andalus"/>
              </a:rPr>
              <a:t>&lt;end</a:t>
            </a:r>
            <a:r>
              <a:rPr dirty="0" smtClean="0" sz="1400" spc="5">
                <a:latin typeface="Andalus"/>
                <a:cs typeface="Andalus"/>
              </a:rPr>
              <a:t>l</a:t>
            </a:r>
            <a:r>
              <a:rPr dirty="0" smtClean="0" sz="1400" spc="0">
                <a:latin typeface="Andalus"/>
                <a:cs typeface="Andalus"/>
              </a:rPr>
              <a:t>;</a:t>
            </a:r>
            <a:r>
              <a:rPr dirty="0" smtClean="0" sz="1400" spc="0">
                <a:latin typeface="Andalus"/>
                <a:cs typeface="Andalus"/>
              </a:rPr>
              <a:t> </a:t>
            </a:r>
            <a:r>
              <a:rPr dirty="0" smtClean="0" sz="1400" spc="-10">
                <a:latin typeface="Andalus"/>
                <a:cs typeface="Andalus"/>
              </a:rPr>
              <a:t>c</a:t>
            </a:r>
            <a:r>
              <a:rPr dirty="0" smtClean="0" sz="1400" spc="0">
                <a:latin typeface="Andalus"/>
                <a:cs typeface="Andalus"/>
              </a:rPr>
              <a:t>in</a:t>
            </a:r>
            <a:r>
              <a:rPr dirty="0" smtClean="0" sz="1400" spc="10">
                <a:latin typeface="Andalus"/>
                <a:cs typeface="Andalus"/>
              </a:rPr>
              <a:t> </a:t>
            </a:r>
            <a:r>
              <a:rPr dirty="0" smtClean="0" sz="1400" spc="-15">
                <a:latin typeface="Andalus"/>
                <a:cs typeface="Andalus"/>
              </a:rPr>
              <a:t>&gt;</a:t>
            </a:r>
            <a:r>
              <a:rPr dirty="0" smtClean="0" sz="1400" spc="0">
                <a:latin typeface="Andalus"/>
                <a:cs typeface="Andalus"/>
              </a:rPr>
              <a:t>&gt;x</a:t>
            </a:r>
            <a:r>
              <a:rPr dirty="0" smtClean="0" sz="1400" spc="-10">
                <a:latin typeface="Andalus"/>
                <a:cs typeface="Andalus"/>
              </a:rPr>
              <a:t>1</a:t>
            </a:r>
            <a:r>
              <a:rPr dirty="0" smtClean="0" sz="1400" spc="0">
                <a:latin typeface="Andalus"/>
                <a:cs typeface="Andalus"/>
              </a:rPr>
              <a:t>&gt;&gt;</a:t>
            </a:r>
            <a:r>
              <a:rPr dirty="0" smtClean="0" sz="1400" spc="-15">
                <a:latin typeface="Andalus"/>
                <a:cs typeface="Andalus"/>
              </a:rPr>
              <a:t>x</a:t>
            </a:r>
            <a:r>
              <a:rPr dirty="0" smtClean="0" sz="1400" spc="0">
                <a:latin typeface="Andalus"/>
                <a:cs typeface="Andalus"/>
              </a:rPr>
              <a:t>2&gt;&gt;</a:t>
            </a:r>
            <a:r>
              <a:rPr dirty="0" smtClean="0" sz="1400" spc="-10">
                <a:latin typeface="Andalus"/>
                <a:cs typeface="Andalus"/>
              </a:rPr>
              <a:t>y</a:t>
            </a:r>
            <a:r>
              <a:rPr dirty="0" smtClean="0" sz="1400" spc="-10">
                <a:latin typeface="Andalus"/>
                <a:cs typeface="Andalus"/>
              </a:rPr>
              <a:t>1</a:t>
            </a:r>
            <a:r>
              <a:rPr dirty="0" smtClean="0" sz="1400" spc="0">
                <a:latin typeface="Andalus"/>
                <a:cs typeface="Andalus"/>
              </a:rPr>
              <a:t>&gt;&gt;y</a:t>
            </a:r>
            <a:r>
              <a:rPr dirty="0" smtClean="0" sz="1400" spc="5">
                <a:latin typeface="Andalus"/>
                <a:cs typeface="Andalus"/>
              </a:rPr>
              <a:t>2</a:t>
            </a:r>
            <a:r>
              <a:rPr dirty="0" smtClean="0" sz="1400" spc="0">
                <a:latin typeface="Andalus"/>
                <a:cs typeface="Andalus"/>
              </a:rPr>
              <a:t>;</a:t>
            </a:r>
            <a:endParaRPr sz="1400">
              <a:latin typeface="Andalus"/>
              <a:cs typeface="Andalus"/>
            </a:endParaRPr>
          </a:p>
          <a:p>
            <a:pPr marL="12700">
              <a:lnSpc>
                <a:spcPct val="100000"/>
              </a:lnSpc>
              <a:spcBef>
                <a:spcPts val="305"/>
              </a:spcBef>
            </a:pPr>
            <a:r>
              <a:rPr dirty="0" smtClean="0" sz="1400">
                <a:latin typeface="Andalus"/>
                <a:cs typeface="Andalus"/>
              </a:rPr>
              <a:t>di</a:t>
            </a:r>
            <a:r>
              <a:rPr dirty="0" smtClean="0" sz="1400" spc="5">
                <a:latin typeface="Andalus"/>
                <a:cs typeface="Andalus"/>
              </a:rPr>
              <a:t>s</a:t>
            </a:r>
            <a:r>
              <a:rPr dirty="0" smtClean="0" sz="1400" spc="0">
                <a:latin typeface="Andalus"/>
                <a:cs typeface="Andalus"/>
              </a:rPr>
              <a:t>t</a:t>
            </a:r>
            <a:r>
              <a:rPr dirty="0" smtClean="0" sz="1400" spc="-15">
                <a:latin typeface="Andalus"/>
                <a:cs typeface="Andalus"/>
              </a:rPr>
              <a:t>a</a:t>
            </a:r>
            <a:r>
              <a:rPr dirty="0" smtClean="0" sz="1400" spc="0">
                <a:latin typeface="Andalus"/>
                <a:cs typeface="Andalus"/>
              </a:rPr>
              <a:t>n</a:t>
            </a:r>
            <a:r>
              <a:rPr dirty="0" smtClean="0" sz="1400" spc="-10">
                <a:latin typeface="Andalus"/>
                <a:cs typeface="Andalus"/>
              </a:rPr>
              <a:t>c</a:t>
            </a:r>
            <a:r>
              <a:rPr dirty="0" smtClean="0" sz="1400" spc="0">
                <a:latin typeface="Andalus"/>
                <a:cs typeface="Andalus"/>
              </a:rPr>
              <a:t>e=sqrt</a:t>
            </a:r>
            <a:r>
              <a:rPr dirty="0" smtClean="0" sz="1400" spc="-1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(</a:t>
            </a:r>
            <a:r>
              <a:rPr dirty="0" smtClean="0" sz="1400" spc="-10">
                <a:latin typeface="Andalus"/>
                <a:cs typeface="Andalus"/>
              </a:rPr>
              <a:t>p</a:t>
            </a:r>
            <a:r>
              <a:rPr dirty="0" smtClean="0" sz="1400" spc="0">
                <a:latin typeface="Andalus"/>
                <a:cs typeface="Andalus"/>
              </a:rPr>
              <a:t>ow (</a:t>
            </a:r>
            <a:r>
              <a:rPr dirty="0" smtClean="0" sz="1400" spc="-20">
                <a:latin typeface="Andalus"/>
                <a:cs typeface="Andalus"/>
              </a:rPr>
              <a:t>(</a:t>
            </a:r>
            <a:r>
              <a:rPr dirty="0" smtClean="0" sz="1400" spc="0">
                <a:latin typeface="Andalus"/>
                <a:cs typeface="Andalus"/>
              </a:rPr>
              <a:t>x</a:t>
            </a:r>
            <a:r>
              <a:rPr dirty="0" smtClean="0" sz="1400" spc="10">
                <a:latin typeface="Andalus"/>
                <a:cs typeface="Andalus"/>
              </a:rPr>
              <a:t>1</a:t>
            </a:r>
            <a:r>
              <a:rPr dirty="0" smtClean="0" sz="1400" spc="-5">
                <a:latin typeface="Andalus"/>
                <a:cs typeface="Andalus"/>
              </a:rPr>
              <a:t>-</a:t>
            </a:r>
            <a:r>
              <a:rPr dirty="0" smtClean="0" sz="1400" spc="-15">
                <a:latin typeface="Andalus"/>
                <a:cs typeface="Andalus"/>
              </a:rPr>
              <a:t>x</a:t>
            </a:r>
            <a:r>
              <a:rPr dirty="0" smtClean="0" sz="1400" spc="0">
                <a:latin typeface="Andalus"/>
                <a:cs typeface="Andalus"/>
              </a:rPr>
              <a:t>2),2)+p</a:t>
            </a:r>
            <a:r>
              <a:rPr dirty="0" smtClean="0" sz="1400" spc="-20">
                <a:latin typeface="Andalus"/>
                <a:cs typeface="Andalus"/>
              </a:rPr>
              <a:t>o</a:t>
            </a:r>
            <a:r>
              <a:rPr dirty="0" smtClean="0" sz="1400" spc="0">
                <a:latin typeface="Andalus"/>
                <a:cs typeface="Andalus"/>
              </a:rPr>
              <a:t>w(</a:t>
            </a:r>
            <a:r>
              <a:rPr dirty="0" smtClean="0" sz="1400" spc="-5">
                <a:latin typeface="Andalus"/>
                <a:cs typeface="Andalus"/>
              </a:rPr>
              <a:t>(</a:t>
            </a:r>
            <a:r>
              <a:rPr dirty="0" smtClean="0" sz="1400" spc="0">
                <a:latin typeface="Andalus"/>
                <a:cs typeface="Andalus"/>
              </a:rPr>
              <a:t>y</a:t>
            </a:r>
            <a:r>
              <a:rPr dirty="0" smtClean="0" sz="1400" spc="5">
                <a:latin typeface="Andalus"/>
                <a:cs typeface="Andalus"/>
              </a:rPr>
              <a:t>1</a:t>
            </a:r>
            <a:r>
              <a:rPr dirty="0" smtClean="0" sz="1400" spc="-10">
                <a:latin typeface="Andalus"/>
                <a:cs typeface="Andalus"/>
              </a:rPr>
              <a:t>,</a:t>
            </a:r>
            <a:r>
              <a:rPr dirty="0" smtClean="0" sz="1400" spc="-10">
                <a:latin typeface="Andalus"/>
                <a:cs typeface="Andalus"/>
              </a:rPr>
              <a:t>y</a:t>
            </a:r>
            <a:r>
              <a:rPr dirty="0" smtClean="0" sz="1400" spc="0">
                <a:latin typeface="Andalus"/>
                <a:cs typeface="Andalus"/>
              </a:rPr>
              <a:t>2),</a:t>
            </a:r>
            <a:r>
              <a:rPr dirty="0" smtClean="0" sz="1400" spc="5">
                <a:latin typeface="Andalus"/>
                <a:cs typeface="Andalus"/>
              </a:rPr>
              <a:t>2</a:t>
            </a:r>
            <a:r>
              <a:rPr dirty="0" smtClean="0" sz="1400" spc="-5">
                <a:latin typeface="Andalus"/>
                <a:cs typeface="Andalus"/>
              </a:rPr>
              <a:t>));</a:t>
            </a:r>
            <a:endParaRPr sz="1400">
              <a:latin typeface="Andalus"/>
              <a:cs typeface="Andalus"/>
            </a:endParaRPr>
          </a:p>
          <a:p>
            <a:pPr marL="12700" marR="3431540">
              <a:lnSpc>
                <a:spcPct val="127099"/>
              </a:lnSpc>
              <a:spcBef>
                <a:spcPts val="10"/>
              </a:spcBef>
            </a:pPr>
            <a:r>
              <a:rPr dirty="0" smtClean="0" sz="1400" spc="-10">
                <a:latin typeface="Andalus"/>
                <a:cs typeface="Andalus"/>
              </a:rPr>
              <a:t>c</a:t>
            </a:r>
            <a:r>
              <a:rPr dirty="0" smtClean="0" sz="1400" spc="0">
                <a:latin typeface="Andalus"/>
                <a:cs typeface="Andalus"/>
              </a:rPr>
              <a:t>out &lt;</a:t>
            </a:r>
            <a:r>
              <a:rPr dirty="0" smtClean="0" sz="1400" spc="-15">
                <a:latin typeface="Andalus"/>
                <a:cs typeface="Andalus"/>
              </a:rPr>
              <a:t>&lt;</a:t>
            </a:r>
            <a:r>
              <a:rPr dirty="0" smtClean="0" sz="1400" spc="0">
                <a:latin typeface="Andalus"/>
                <a:cs typeface="Andalus"/>
              </a:rPr>
              <a:t>"The</a:t>
            </a:r>
            <a:r>
              <a:rPr dirty="0" smtClean="0" sz="1400" spc="-10">
                <a:latin typeface="Andalus"/>
                <a:cs typeface="Andalus"/>
              </a:rPr>
              <a:t> </a:t>
            </a:r>
            <a:r>
              <a:rPr dirty="0" smtClean="0" sz="1400" spc="-15">
                <a:latin typeface="Andalus"/>
                <a:cs typeface="Andalus"/>
              </a:rPr>
              <a:t>d</a:t>
            </a:r>
            <a:r>
              <a:rPr dirty="0" smtClean="0" sz="1400" spc="0">
                <a:latin typeface="Andalus"/>
                <a:cs typeface="Andalus"/>
              </a:rPr>
              <a:t>i</a:t>
            </a:r>
            <a:r>
              <a:rPr dirty="0" smtClean="0" sz="1400" spc="5">
                <a:latin typeface="Andalus"/>
                <a:cs typeface="Andalus"/>
              </a:rPr>
              <a:t>s</a:t>
            </a:r>
            <a:r>
              <a:rPr dirty="0" smtClean="0" sz="1400" spc="0">
                <a:latin typeface="Andalus"/>
                <a:cs typeface="Andalus"/>
              </a:rPr>
              <a:t>t</a:t>
            </a:r>
            <a:r>
              <a:rPr dirty="0" smtClean="0" sz="1400" spc="-15">
                <a:latin typeface="Andalus"/>
                <a:cs typeface="Andalus"/>
              </a:rPr>
              <a:t>a</a:t>
            </a:r>
            <a:r>
              <a:rPr dirty="0" smtClean="0" sz="1400" spc="0">
                <a:latin typeface="Andalus"/>
                <a:cs typeface="Andalus"/>
              </a:rPr>
              <a:t>n</a:t>
            </a:r>
            <a:r>
              <a:rPr dirty="0" smtClean="0" sz="1400" spc="-10">
                <a:latin typeface="Andalus"/>
                <a:cs typeface="Andalus"/>
              </a:rPr>
              <a:t>c</a:t>
            </a:r>
            <a:r>
              <a:rPr dirty="0" smtClean="0" sz="1400" spc="0">
                <a:latin typeface="Andalus"/>
                <a:cs typeface="Andalus"/>
              </a:rPr>
              <a:t>e</a:t>
            </a:r>
            <a:r>
              <a:rPr dirty="0" smtClean="0" sz="1400" spc="-1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is </a:t>
            </a:r>
            <a:r>
              <a:rPr dirty="0" smtClean="0" sz="1400" spc="-10">
                <a:latin typeface="Andalus"/>
                <a:cs typeface="Andalus"/>
              </a:rPr>
              <a:t>"</a:t>
            </a:r>
            <a:r>
              <a:rPr dirty="0" smtClean="0" sz="1400" spc="0">
                <a:latin typeface="Andalus"/>
                <a:cs typeface="Andalus"/>
              </a:rPr>
              <a:t>&lt;&lt;d</a:t>
            </a:r>
            <a:r>
              <a:rPr dirty="0" smtClean="0" sz="1400" spc="-10">
                <a:latin typeface="Andalus"/>
                <a:cs typeface="Andalus"/>
              </a:rPr>
              <a:t>i</a:t>
            </a:r>
            <a:r>
              <a:rPr dirty="0" smtClean="0" sz="1400" spc="0">
                <a:latin typeface="Andalus"/>
                <a:cs typeface="Andalus"/>
              </a:rPr>
              <a:t>st</a:t>
            </a:r>
            <a:r>
              <a:rPr dirty="0" smtClean="0" sz="1400" spc="-10">
                <a:latin typeface="Andalus"/>
                <a:cs typeface="Andalus"/>
              </a:rPr>
              <a:t>a</a:t>
            </a:r>
            <a:r>
              <a:rPr dirty="0" smtClean="0" sz="1400" spc="0">
                <a:latin typeface="Andalus"/>
                <a:cs typeface="Andalus"/>
              </a:rPr>
              <a:t>n</a:t>
            </a:r>
            <a:r>
              <a:rPr dirty="0" smtClean="0" sz="1400" spc="-10">
                <a:latin typeface="Andalus"/>
                <a:cs typeface="Andalus"/>
              </a:rPr>
              <a:t>c</a:t>
            </a:r>
            <a:r>
              <a:rPr dirty="0" smtClean="0" sz="1400" spc="0">
                <a:latin typeface="Andalus"/>
                <a:cs typeface="Andalus"/>
              </a:rPr>
              <a:t>e&lt;&lt;</a:t>
            </a:r>
            <a:r>
              <a:rPr dirty="0" smtClean="0" sz="1400" spc="-5">
                <a:latin typeface="Andalus"/>
                <a:cs typeface="Andalus"/>
              </a:rPr>
              <a:t>e</a:t>
            </a:r>
            <a:r>
              <a:rPr dirty="0" smtClean="0" sz="1400" spc="-10">
                <a:latin typeface="Andalus"/>
                <a:cs typeface="Andalus"/>
              </a:rPr>
              <a:t>n</a:t>
            </a:r>
            <a:r>
              <a:rPr dirty="0" smtClean="0" sz="1400" spc="0">
                <a:latin typeface="Andalus"/>
                <a:cs typeface="Andalus"/>
              </a:rPr>
              <a:t>dl;</a:t>
            </a:r>
            <a:r>
              <a:rPr dirty="0" smtClean="0" sz="1400" spc="0">
                <a:latin typeface="Andalus"/>
                <a:cs typeface="Andalus"/>
              </a:rPr>
              <a:t> r</a:t>
            </a:r>
            <a:r>
              <a:rPr dirty="0" smtClean="0" sz="1400" spc="-10">
                <a:latin typeface="Andalus"/>
                <a:cs typeface="Andalus"/>
              </a:rPr>
              <a:t>e</a:t>
            </a:r>
            <a:r>
              <a:rPr dirty="0" smtClean="0" sz="1400" spc="0">
                <a:latin typeface="Andalus"/>
                <a:cs typeface="Andalus"/>
              </a:rPr>
              <a:t>turn 0;}</a:t>
            </a:r>
            <a:endParaRPr sz="1400">
              <a:latin typeface="Andalus"/>
              <a:cs typeface="Andalus"/>
            </a:endParaRPr>
          </a:p>
          <a:p>
            <a:pPr marL="12700">
              <a:lnSpc>
                <a:spcPct val="100000"/>
              </a:lnSpc>
              <a:spcBef>
                <a:spcPts val="200"/>
              </a:spcBef>
            </a:pPr>
            <a:r>
              <a:rPr dirty="0" smtClean="0" sz="1400" b="1">
                <a:latin typeface="Times New Roman"/>
                <a:cs typeface="Times New Roman"/>
              </a:rPr>
              <a:t>E</a:t>
            </a:r>
            <a:r>
              <a:rPr dirty="0" smtClean="0" sz="1400" spc="-10" b="1">
                <a:latin typeface="Times New Roman"/>
                <a:cs typeface="Times New Roman"/>
              </a:rPr>
              <a:t>x</a:t>
            </a:r>
            <a:r>
              <a:rPr dirty="0" smtClean="0" sz="1400" spc="0" b="1">
                <a:latin typeface="Times New Roman"/>
                <a:cs typeface="Times New Roman"/>
              </a:rPr>
              <a:t>a</a:t>
            </a:r>
            <a:r>
              <a:rPr dirty="0" smtClean="0" sz="1400" spc="-20" b="1">
                <a:latin typeface="Times New Roman"/>
                <a:cs typeface="Times New Roman"/>
              </a:rPr>
              <a:t>m</a:t>
            </a:r>
            <a:r>
              <a:rPr dirty="0" smtClean="0" sz="1400" spc="0" b="1">
                <a:latin typeface="Times New Roman"/>
                <a:cs typeface="Times New Roman"/>
              </a:rPr>
              <a:t>ple:</a:t>
            </a:r>
            <a:r>
              <a:rPr dirty="0" smtClean="0" sz="1400" spc="-15" b="1">
                <a:latin typeface="Times New Roman"/>
                <a:cs typeface="Times New Roman"/>
              </a:rPr>
              <a:t> </a:t>
            </a:r>
            <a:r>
              <a:rPr dirty="0" smtClean="0" sz="1400" spc="15" b="1">
                <a:latin typeface="Times New Roman"/>
                <a:cs typeface="Times New Roman"/>
              </a:rPr>
              <a:t>w</a:t>
            </a:r>
            <a:r>
              <a:rPr dirty="0" smtClean="0" sz="1400" spc="0" b="1">
                <a:latin typeface="Times New Roman"/>
                <a:cs typeface="Times New Roman"/>
              </a:rPr>
              <a:t>.p.</a:t>
            </a:r>
            <a:r>
              <a:rPr dirty="0" smtClean="0" sz="1400" spc="-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in </a:t>
            </a:r>
            <a:r>
              <a:rPr dirty="0" smtClean="0" sz="1400" spc="-10" b="1">
                <a:latin typeface="Times New Roman"/>
                <a:cs typeface="Times New Roman"/>
              </a:rPr>
              <a:t>C</a:t>
            </a:r>
            <a:r>
              <a:rPr dirty="0" smtClean="0" sz="1400" spc="-10" b="1">
                <a:latin typeface="Times New Roman"/>
                <a:cs typeface="Times New Roman"/>
              </a:rPr>
              <a:t>+</a:t>
            </a:r>
            <a:r>
              <a:rPr dirty="0" smtClean="0" sz="1400" spc="0" b="1">
                <a:latin typeface="Times New Roman"/>
                <a:cs typeface="Times New Roman"/>
              </a:rPr>
              <a:t>+ to</a:t>
            </a:r>
            <a:r>
              <a:rPr dirty="0" smtClean="0" sz="1400" spc="5" b="1">
                <a:latin typeface="Times New Roman"/>
                <a:cs typeface="Times New Roman"/>
              </a:rPr>
              <a:t> </a:t>
            </a:r>
            <a:r>
              <a:rPr dirty="0" smtClean="0" sz="1400" spc="-15" b="1">
                <a:latin typeface="Times New Roman"/>
                <a:cs typeface="Times New Roman"/>
              </a:rPr>
              <a:t>f</a:t>
            </a:r>
            <a:r>
              <a:rPr dirty="0" smtClean="0" sz="1400" spc="0" b="1">
                <a:latin typeface="Times New Roman"/>
                <a:cs typeface="Times New Roman"/>
              </a:rPr>
              <a:t>ind</a:t>
            </a:r>
            <a:r>
              <a:rPr dirty="0" smtClean="0" sz="1400" spc="-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the</a:t>
            </a:r>
            <a:r>
              <a:rPr dirty="0" smtClean="0" sz="1400" spc="-1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v</a:t>
            </a:r>
            <a:r>
              <a:rPr dirty="0" smtClean="0" sz="1400" spc="-10" b="1">
                <a:latin typeface="Times New Roman"/>
                <a:cs typeface="Times New Roman"/>
              </a:rPr>
              <a:t>a</a:t>
            </a:r>
            <a:r>
              <a:rPr dirty="0" smtClean="0" sz="1400" spc="0" b="1">
                <a:latin typeface="Times New Roman"/>
                <a:cs typeface="Times New Roman"/>
              </a:rPr>
              <a:t>lue</a:t>
            </a:r>
            <a:r>
              <a:rPr dirty="0" smtClean="0" sz="1400" spc="-15" b="1">
                <a:latin typeface="Times New Roman"/>
                <a:cs typeface="Times New Roman"/>
              </a:rPr>
              <a:t> </a:t>
            </a:r>
            <a:r>
              <a:rPr dirty="0" smtClean="0" sz="1400" spc="-10" b="1">
                <a:latin typeface="Times New Roman"/>
                <a:cs typeface="Times New Roman"/>
              </a:rPr>
              <a:t>o</a:t>
            </a:r>
            <a:r>
              <a:rPr dirty="0" smtClean="0" sz="1400" spc="0" b="1">
                <a:latin typeface="Times New Roman"/>
                <a:cs typeface="Times New Roman"/>
              </a:rPr>
              <a:t>f y fr</a:t>
            </a:r>
            <a:r>
              <a:rPr dirty="0" smtClean="0" sz="1400" spc="5" b="1">
                <a:latin typeface="Times New Roman"/>
                <a:cs typeface="Times New Roman"/>
              </a:rPr>
              <a:t>o</a:t>
            </a:r>
            <a:r>
              <a:rPr dirty="0" smtClean="0" sz="1400" spc="0" b="1">
                <a:latin typeface="Times New Roman"/>
                <a:cs typeface="Times New Roman"/>
              </a:rPr>
              <a:t>m</a:t>
            </a:r>
            <a:r>
              <a:rPr dirty="0" smtClean="0" sz="1400" spc="-20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the</a:t>
            </a:r>
            <a:r>
              <a:rPr dirty="0" smtClean="0" sz="1400" spc="-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e</a:t>
            </a:r>
            <a:r>
              <a:rPr dirty="0" smtClean="0" sz="1400" spc="5" b="1">
                <a:latin typeface="Times New Roman"/>
                <a:cs typeface="Times New Roman"/>
              </a:rPr>
              <a:t>x</a:t>
            </a:r>
            <a:r>
              <a:rPr dirty="0" smtClean="0" sz="1400" spc="-15" b="1">
                <a:latin typeface="Times New Roman"/>
                <a:cs typeface="Times New Roman"/>
              </a:rPr>
              <a:t>p</a:t>
            </a:r>
            <a:r>
              <a:rPr dirty="0" smtClean="0" sz="1400" spc="0" b="1">
                <a:latin typeface="Times New Roman"/>
                <a:cs typeface="Times New Roman"/>
              </a:rPr>
              <a:t>re</a:t>
            </a:r>
            <a:r>
              <a:rPr dirty="0" smtClean="0" sz="1400" spc="-5" b="1">
                <a:latin typeface="Times New Roman"/>
                <a:cs typeface="Times New Roman"/>
              </a:rPr>
              <a:t>s</a:t>
            </a:r>
            <a:r>
              <a:rPr dirty="0" smtClean="0" sz="1400" spc="-10" b="1">
                <a:latin typeface="Times New Roman"/>
                <a:cs typeface="Times New Roman"/>
              </a:rPr>
              <a:t>s</a:t>
            </a:r>
            <a:r>
              <a:rPr dirty="0" smtClean="0" sz="1400" spc="-10" b="1">
                <a:latin typeface="Times New Roman"/>
                <a:cs typeface="Times New Roman"/>
              </a:rPr>
              <a:t>i</a:t>
            </a:r>
            <a:r>
              <a:rPr dirty="0" smtClean="0" sz="1400" spc="0" b="1">
                <a:latin typeface="Times New Roman"/>
                <a:cs typeface="Times New Roman"/>
              </a:rPr>
              <a:t>on </a:t>
            </a:r>
            <a:r>
              <a:rPr dirty="0" smtClean="0" sz="1400" spc="-5" b="1">
                <a:latin typeface="Times New Roman"/>
                <a:cs typeface="Times New Roman"/>
              </a:rPr>
              <a:t>b</a:t>
            </a:r>
            <a:r>
              <a:rPr dirty="0" smtClean="0" sz="1400" spc="-15" b="1">
                <a:latin typeface="Times New Roman"/>
                <a:cs typeface="Times New Roman"/>
              </a:rPr>
              <a:t>e</a:t>
            </a:r>
            <a:r>
              <a:rPr dirty="0" smtClean="0" sz="1400" spc="0" b="1">
                <a:latin typeface="Times New Roman"/>
                <a:cs typeface="Times New Roman"/>
              </a:rPr>
              <a:t>l</a:t>
            </a:r>
            <a:r>
              <a:rPr dirty="0" smtClean="0" sz="1400" spc="-10" b="1">
                <a:latin typeface="Times New Roman"/>
                <a:cs typeface="Times New Roman"/>
              </a:rPr>
              <a:t>o</a:t>
            </a:r>
            <a:r>
              <a:rPr dirty="0" smtClean="0" sz="1400" spc="0" b="1">
                <a:latin typeface="Times New Roman"/>
                <a:cs typeface="Times New Roman"/>
              </a:rPr>
              <a:t>w:</a:t>
            </a:r>
            <a:endParaRPr sz="1400">
              <a:latin typeface="Times New Roman"/>
              <a:cs typeface="Times New Roman"/>
            </a:endParaRPr>
          </a:p>
          <a:p>
            <a:pPr algn="ctr" marR="1270">
              <a:lnSpc>
                <a:spcPct val="100000"/>
              </a:lnSpc>
            </a:pPr>
            <a:r>
              <a:rPr dirty="0" smtClean="0" sz="1400">
                <a:latin typeface="Cambria Math"/>
                <a:cs typeface="Cambria Math"/>
              </a:rPr>
              <a:t>�</a:t>
            </a:r>
            <a:r>
              <a:rPr dirty="0" smtClean="0" sz="1400" spc="-10">
                <a:latin typeface="Cambria Math"/>
                <a:cs typeface="Cambria Math"/>
              </a:rPr>
              <a:t>�</a:t>
            </a:r>
            <a:r>
              <a:rPr dirty="0" smtClean="0" baseline="27777" sz="1500" spc="-15">
                <a:latin typeface="Cambria Math"/>
                <a:cs typeface="Cambria Math"/>
              </a:rPr>
              <a:t>�</a:t>
            </a:r>
            <a:r>
              <a:rPr dirty="0" smtClean="0" baseline="27777" sz="1500" spc="-15">
                <a:latin typeface="Cambria Math"/>
                <a:cs typeface="Cambria Math"/>
              </a:rPr>
              <a:t> </a:t>
            </a:r>
            <a:r>
              <a:rPr dirty="0" smtClean="0" baseline="27777" sz="1500" spc="-97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+</a:t>
            </a:r>
            <a:r>
              <a:rPr dirty="0" smtClean="0" sz="1400" spc="-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�</a:t>
            </a:r>
            <a:r>
              <a:rPr dirty="0" smtClean="0" sz="1400" spc="-5">
                <a:latin typeface="Cambria Math"/>
                <a:cs typeface="Cambria Math"/>
              </a:rPr>
              <a:t>�</a:t>
            </a:r>
            <a:r>
              <a:rPr dirty="0" smtClean="0" baseline="27777" sz="1500" spc="-15">
                <a:latin typeface="Cambria Math"/>
                <a:cs typeface="Cambria Math"/>
              </a:rPr>
              <a:t>��</a:t>
            </a:r>
            <a:r>
              <a:rPr dirty="0" smtClean="0" baseline="27777" sz="1500" spc="97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𝐬𝐢𝐧��</a:t>
            </a:r>
            <a:endParaRPr sz="1400">
              <a:latin typeface="Cambria Math"/>
              <a:cs typeface="Cambria Math"/>
            </a:endParaRPr>
          </a:p>
          <a:p>
            <a:pPr>
              <a:lnSpc>
                <a:spcPts val="550"/>
              </a:lnSpc>
              <a:spcBef>
                <a:spcPts val="49"/>
              </a:spcBef>
            </a:pPr>
            <a:endParaRPr sz="550"/>
          </a:p>
          <a:p>
            <a:pPr algn="ctr" marR="635">
              <a:lnSpc>
                <a:spcPct val="100000"/>
              </a:lnSpc>
            </a:pPr>
            <a:r>
              <a:rPr dirty="0" smtClean="0" sz="1400">
                <a:latin typeface="Cambria Math"/>
                <a:cs typeface="Cambria Math"/>
              </a:rPr>
              <a:t>√</a:t>
            </a:r>
            <a:r>
              <a:rPr dirty="0" smtClean="0" baseline="3968" sz="2100">
                <a:latin typeface="Cambria Math"/>
                <a:cs typeface="Cambria Math"/>
              </a:rPr>
              <a:t>�</a:t>
            </a:r>
            <a:endParaRPr baseline="3968" sz="2100">
              <a:latin typeface="Cambria Math"/>
              <a:cs typeface="Cambria Math"/>
            </a:endParaRPr>
          </a:p>
          <a:p>
            <a:pPr marL="12700">
              <a:lnSpc>
                <a:spcPts val="1610"/>
              </a:lnSpc>
            </a:pPr>
            <a:r>
              <a:rPr dirty="0" smtClean="0" sz="1400">
                <a:latin typeface="Andalus"/>
                <a:cs typeface="Andalus"/>
              </a:rPr>
              <a:t>#</a:t>
            </a:r>
            <a:r>
              <a:rPr dirty="0" smtClean="0" sz="1400" spc="5">
                <a:latin typeface="Andalus"/>
                <a:cs typeface="Andalus"/>
              </a:rPr>
              <a:t> </a:t>
            </a:r>
            <a:r>
              <a:rPr dirty="0" smtClean="0" sz="1400" spc="-10">
                <a:latin typeface="Andalus"/>
                <a:cs typeface="Andalus"/>
              </a:rPr>
              <a:t>i</a:t>
            </a:r>
            <a:r>
              <a:rPr dirty="0" smtClean="0" sz="1400" spc="0">
                <a:latin typeface="Andalus"/>
                <a:cs typeface="Andalus"/>
              </a:rPr>
              <a:t>n</a:t>
            </a:r>
            <a:r>
              <a:rPr dirty="0" smtClean="0" sz="1400" spc="-10">
                <a:latin typeface="Andalus"/>
                <a:cs typeface="Andalus"/>
              </a:rPr>
              <a:t>c</a:t>
            </a:r>
            <a:r>
              <a:rPr dirty="0" smtClean="0" sz="1400" spc="0">
                <a:latin typeface="Andalus"/>
                <a:cs typeface="Andalus"/>
              </a:rPr>
              <a:t>lude </a:t>
            </a:r>
            <a:r>
              <a:rPr dirty="0" smtClean="0" sz="1400" spc="-15">
                <a:latin typeface="Andalus"/>
                <a:cs typeface="Andalus"/>
              </a:rPr>
              <a:t>&lt;</a:t>
            </a:r>
            <a:r>
              <a:rPr dirty="0" smtClean="0" sz="1400" spc="0">
                <a:latin typeface="Andalus"/>
                <a:cs typeface="Andalus"/>
              </a:rPr>
              <a:t>iostr</a:t>
            </a:r>
            <a:r>
              <a:rPr dirty="0" smtClean="0" sz="1400" spc="-5">
                <a:latin typeface="Andalus"/>
                <a:cs typeface="Andalus"/>
              </a:rPr>
              <a:t>e</a:t>
            </a:r>
            <a:r>
              <a:rPr dirty="0" smtClean="0" sz="1400" spc="0">
                <a:latin typeface="Andalus"/>
                <a:cs typeface="Andalus"/>
              </a:rPr>
              <a:t>a</a:t>
            </a:r>
            <a:r>
              <a:rPr dirty="0" smtClean="0" sz="1400" spc="-10">
                <a:latin typeface="Andalus"/>
                <a:cs typeface="Andalus"/>
              </a:rPr>
              <a:t>m</a:t>
            </a:r>
            <a:r>
              <a:rPr dirty="0" smtClean="0" sz="1400" spc="-10">
                <a:latin typeface="Andalus"/>
                <a:cs typeface="Andalus"/>
              </a:rPr>
              <a:t>.</a:t>
            </a:r>
            <a:r>
              <a:rPr dirty="0" smtClean="0" sz="1400" spc="0">
                <a:latin typeface="Andalus"/>
                <a:cs typeface="Andalus"/>
              </a:rPr>
              <a:t>h&gt;</a:t>
            </a:r>
            <a:endParaRPr sz="1400">
              <a:latin typeface="Andalus"/>
              <a:cs typeface="Andalus"/>
            </a:endParaRPr>
          </a:p>
          <a:p>
            <a:pPr marL="12700" marR="5165725">
              <a:lnSpc>
                <a:spcPts val="2140"/>
              </a:lnSpc>
              <a:spcBef>
                <a:spcPts val="145"/>
              </a:spcBef>
            </a:pPr>
            <a:r>
              <a:rPr dirty="0" smtClean="0" sz="1400">
                <a:latin typeface="Andalus"/>
                <a:cs typeface="Andalus"/>
              </a:rPr>
              <a:t>#</a:t>
            </a:r>
            <a:r>
              <a:rPr dirty="0" smtClean="0" sz="1400" spc="5">
                <a:latin typeface="Andalus"/>
                <a:cs typeface="Andalus"/>
              </a:rPr>
              <a:t> </a:t>
            </a:r>
            <a:r>
              <a:rPr dirty="0" smtClean="0" sz="1400" spc="-10">
                <a:latin typeface="Andalus"/>
                <a:cs typeface="Andalus"/>
              </a:rPr>
              <a:t>i</a:t>
            </a:r>
            <a:r>
              <a:rPr dirty="0" smtClean="0" sz="1400" spc="0">
                <a:latin typeface="Andalus"/>
                <a:cs typeface="Andalus"/>
              </a:rPr>
              <a:t>n</a:t>
            </a:r>
            <a:r>
              <a:rPr dirty="0" smtClean="0" sz="1400" spc="-10">
                <a:latin typeface="Andalus"/>
                <a:cs typeface="Andalus"/>
              </a:rPr>
              <a:t>c</a:t>
            </a:r>
            <a:r>
              <a:rPr dirty="0" smtClean="0" sz="1400" spc="0">
                <a:latin typeface="Andalus"/>
                <a:cs typeface="Andalus"/>
              </a:rPr>
              <a:t>lude </a:t>
            </a:r>
            <a:r>
              <a:rPr dirty="0" smtClean="0" sz="1400" spc="-15">
                <a:latin typeface="Andalus"/>
                <a:cs typeface="Andalus"/>
              </a:rPr>
              <a:t>&lt;</a:t>
            </a:r>
            <a:r>
              <a:rPr dirty="0" smtClean="0" sz="1400" spc="0">
                <a:latin typeface="Andalus"/>
                <a:cs typeface="Andalus"/>
              </a:rPr>
              <a:t>ma</a:t>
            </a:r>
            <a:r>
              <a:rPr dirty="0" smtClean="0" sz="1400" spc="-10">
                <a:latin typeface="Andalus"/>
                <a:cs typeface="Andalus"/>
              </a:rPr>
              <a:t>t</a:t>
            </a:r>
            <a:r>
              <a:rPr dirty="0" smtClean="0" sz="1400" spc="0">
                <a:latin typeface="Andalus"/>
                <a:cs typeface="Andalus"/>
              </a:rPr>
              <a:t>h</a:t>
            </a:r>
            <a:r>
              <a:rPr dirty="0" smtClean="0" sz="1400" spc="-10">
                <a:latin typeface="Andalus"/>
                <a:cs typeface="Andalus"/>
              </a:rPr>
              <a:t>.</a:t>
            </a:r>
            <a:r>
              <a:rPr dirty="0" smtClean="0" sz="1400" spc="0">
                <a:latin typeface="Andalus"/>
                <a:cs typeface="Andalus"/>
              </a:rPr>
              <a:t>h&gt;</a:t>
            </a:r>
            <a:r>
              <a:rPr dirty="0" smtClean="0" sz="1400" spc="0">
                <a:latin typeface="Andalus"/>
                <a:cs typeface="Andalus"/>
              </a:rPr>
              <a:t> i</a:t>
            </a:r>
            <a:r>
              <a:rPr dirty="0" smtClean="0" sz="1400" spc="5">
                <a:latin typeface="Andalus"/>
                <a:cs typeface="Andalus"/>
              </a:rPr>
              <a:t>n</a:t>
            </a:r>
            <a:r>
              <a:rPr dirty="0" smtClean="0" sz="1400" spc="0">
                <a:latin typeface="Andalus"/>
                <a:cs typeface="Andalus"/>
              </a:rPr>
              <a:t>t</a:t>
            </a:r>
            <a:r>
              <a:rPr dirty="0" smtClean="0" sz="1400" spc="-1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m</a:t>
            </a:r>
            <a:r>
              <a:rPr dirty="0" smtClean="0" sz="1400" spc="-10">
                <a:latin typeface="Andalus"/>
                <a:cs typeface="Andalus"/>
              </a:rPr>
              <a:t>a</a:t>
            </a:r>
            <a:r>
              <a:rPr dirty="0" smtClean="0" sz="1400" spc="0">
                <a:latin typeface="Andalus"/>
                <a:cs typeface="Andalus"/>
              </a:rPr>
              <a:t>i</a:t>
            </a:r>
            <a:r>
              <a:rPr dirty="0" smtClean="0" sz="1400" spc="5">
                <a:latin typeface="Andalus"/>
                <a:cs typeface="Andalus"/>
              </a:rPr>
              <a:t>n</a:t>
            </a:r>
            <a:r>
              <a:rPr dirty="0" smtClean="0" sz="1400" spc="0">
                <a:latin typeface="Andalus"/>
                <a:cs typeface="Andalus"/>
              </a:rPr>
              <a:t>() {</a:t>
            </a:r>
            <a:endParaRPr sz="1400">
              <a:latin typeface="Andalus"/>
              <a:cs typeface="Andalus"/>
            </a:endParaRPr>
          </a:p>
          <a:p>
            <a:pPr marL="12700" marR="5996305">
              <a:lnSpc>
                <a:spcPts val="2140"/>
              </a:lnSpc>
              <a:spcBef>
                <a:spcPts val="5"/>
              </a:spcBef>
            </a:pPr>
            <a:r>
              <a:rPr dirty="0" smtClean="0" sz="1400">
                <a:latin typeface="Andalus"/>
                <a:cs typeface="Andalus"/>
              </a:rPr>
              <a:t>i</a:t>
            </a:r>
            <a:r>
              <a:rPr dirty="0" smtClean="0" sz="1400" spc="5">
                <a:latin typeface="Andalus"/>
                <a:cs typeface="Andalus"/>
              </a:rPr>
              <a:t>n</a:t>
            </a:r>
            <a:r>
              <a:rPr dirty="0" smtClean="0" sz="1400" spc="0">
                <a:latin typeface="Andalus"/>
                <a:cs typeface="Andalus"/>
              </a:rPr>
              <a:t>t</a:t>
            </a:r>
            <a:r>
              <a:rPr dirty="0" smtClean="0" sz="1400" spc="-1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x,</a:t>
            </a:r>
            <a:r>
              <a:rPr dirty="0" smtClean="0" sz="1400" spc="-5">
                <a:latin typeface="Andalus"/>
                <a:cs typeface="Andalus"/>
              </a:rPr>
              <a:t>b</a:t>
            </a:r>
            <a:r>
              <a:rPr dirty="0" smtClean="0" sz="1400" spc="0">
                <a:latin typeface="Andalus"/>
                <a:cs typeface="Andalus"/>
              </a:rPr>
              <a:t>,z;</a:t>
            </a:r>
            <a:r>
              <a:rPr dirty="0" smtClean="0" sz="1400" spc="0">
                <a:latin typeface="Andalus"/>
                <a:cs typeface="Andalus"/>
              </a:rPr>
              <a:t> double</a:t>
            </a:r>
            <a:r>
              <a:rPr dirty="0" smtClean="0" sz="1400" spc="-1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y;</a:t>
            </a:r>
            <a:endParaRPr sz="1400">
              <a:latin typeface="Andalus"/>
              <a:cs typeface="Andalus"/>
            </a:endParaRPr>
          </a:p>
          <a:p>
            <a:pPr marL="12700" marR="3704590">
              <a:lnSpc>
                <a:spcPts val="2140"/>
              </a:lnSpc>
            </a:pPr>
            <a:r>
              <a:rPr dirty="0" smtClean="0" sz="1400" spc="-10">
                <a:latin typeface="Andalus"/>
                <a:cs typeface="Andalus"/>
              </a:rPr>
              <a:t>c</a:t>
            </a:r>
            <a:r>
              <a:rPr dirty="0" smtClean="0" sz="1400" spc="0">
                <a:latin typeface="Andalus"/>
                <a:cs typeface="Andalus"/>
              </a:rPr>
              <a:t>out &lt;</a:t>
            </a:r>
            <a:r>
              <a:rPr dirty="0" smtClean="0" sz="1400" spc="-15">
                <a:latin typeface="Andalus"/>
                <a:cs typeface="Andalus"/>
              </a:rPr>
              <a:t>&lt;</a:t>
            </a:r>
            <a:r>
              <a:rPr dirty="0" smtClean="0" sz="1400" spc="0">
                <a:latin typeface="Andalus"/>
                <a:cs typeface="Andalus"/>
              </a:rPr>
              <a:t>"In</a:t>
            </a:r>
            <a:r>
              <a:rPr dirty="0" smtClean="0" sz="1400" spc="-15">
                <a:latin typeface="Andalus"/>
                <a:cs typeface="Andalus"/>
              </a:rPr>
              <a:t>p</a:t>
            </a:r>
            <a:r>
              <a:rPr dirty="0" smtClean="0" sz="1400" spc="0">
                <a:latin typeface="Andalus"/>
                <a:cs typeface="Andalus"/>
              </a:rPr>
              <a:t>ut</a:t>
            </a:r>
            <a:r>
              <a:rPr dirty="0" smtClean="0" sz="1400" spc="10">
                <a:latin typeface="Andalus"/>
                <a:cs typeface="Andalus"/>
              </a:rPr>
              <a:t> </a:t>
            </a:r>
            <a:r>
              <a:rPr dirty="0" smtClean="0" sz="1400" spc="-15">
                <a:latin typeface="Andalus"/>
                <a:cs typeface="Andalus"/>
              </a:rPr>
              <a:t>t</a:t>
            </a:r>
            <a:r>
              <a:rPr dirty="0" smtClean="0" sz="1400" spc="0">
                <a:latin typeface="Andalus"/>
                <a:cs typeface="Andalus"/>
              </a:rPr>
              <a:t>he </a:t>
            </a:r>
            <a:r>
              <a:rPr dirty="0" smtClean="0" sz="1400" spc="-10">
                <a:latin typeface="Andalus"/>
                <a:cs typeface="Andalus"/>
              </a:rPr>
              <a:t>v</a:t>
            </a:r>
            <a:r>
              <a:rPr dirty="0" smtClean="0" sz="1400" spc="-10">
                <a:latin typeface="Andalus"/>
                <a:cs typeface="Andalus"/>
              </a:rPr>
              <a:t>a</a:t>
            </a:r>
            <a:r>
              <a:rPr dirty="0" smtClean="0" sz="1400" spc="0">
                <a:latin typeface="Andalus"/>
                <a:cs typeface="Andalus"/>
              </a:rPr>
              <a:t>l</a:t>
            </a:r>
            <a:r>
              <a:rPr dirty="0" smtClean="0" sz="1400" spc="5">
                <a:latin typeface="Andalus"/>
                <a:cs typeface="Andalus"/>
              </a:rPr>
              <a:t>u</a:t>
            </a:r>
            <a:r>
              <a:rPr dirty="0" smtClean="0" sz="1400" spc="0">
                <a:latin typeface="Andalus"/>
                <a:cs typeface="Andalus"/>
              </a:rPr>
              <a:t>e </a:t>
            </a:r>
            <a:r>
              <a:rPr dirty="0" smtClean="0" sz="1400" spc="-15">
                <a:latin typeface="Andalus"/>
                <a:cs typeface="Andalus"/>
              </a:rPr>
              <a:t>o</a:t>
            </a:r>
            <a:r>
              <a:rPr dirty="0" smtClean="0" sz="1400" spc="0">
                <a:latin typeface="Andalus"/>
                <a:cs typeface="Andalus"/>
              </a:rPr>
              <a:t>f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x,</a:t>
            </a:r>
            <a:r>
              <a:rPr dirty="0" smtClean="0" sz="1400" spc="-5">
                <a:latin typeface="Andalus"/>
                <a:cs typeface="Andalus"/>
              </a:rPr>
              <a:t>b</a:t>
            </a:r>
            <a:r>
              <a:rPr dirty="0" smtClean="0" sz="1400" spc="0">
                <a:latin typeface="Andalus"/>
                <a:cs typeface="Andalus"/>
              </a:rPr>
              <a:t>,z"</a:t>
            </a:r>
            <a:r>
              <a:rPr dirty="0" smtClean="0" sz="1400" spc="-10">
                <a:latin typeface="Andalus"/>
                <a:cs typeface="Andalus"/>
              </a:rPr>
              <a:t>&lt;</a:t>
            </a:r>
            <a:r>
              <a:rPr dirty="0" smtClean="0" sz="1400" spc="0">
                <a:latin typeface="Andalus"/>
                <a:cs typeface="Andalus"/>
              </a:rPr>
              <a:t>&lt;en</a:t>
            </a:r>
            <a:r>
              <a:rPr dirty="0" smtClean="0" sz="1400" spc="-10">
                <a:latin typeface="Andalus"/>
                <a:cs typeface="Andalus"/>
              </a:rPr>
              <a:t>d</a:t>
            </a:r>
            <a:r>
              <a:rPr dirty="0" smtClean="0" sz="1400" spc="0">
                <a:latin typeface="Andalus"/>
                <a:cs typeface="Andalus"/>
              </a:rPr>
              <a:t>l;</a:t>
            </a:r>
            <a:r>
              <a:rPr dirty="0" smtClean="0" sz="1400" spc="0">
                <a:latin typeface="Andalus"/>
                <a:cs typeface="Andalus"/>
              </a:rPr>
              <a:t> </a:t>
            </a:r>
            <a:r>
              <a:rPr dirty="0" smtClean="0" sz="1400" spc="-10">
                <a:latin typeface="Andalus"/>
                <a:cs typeface="Andalus"/>
              </a:rPr>
              <a:t>c</a:t>
            </a:r>
            <a:r>
              <a:rPr dirty="0" smtClean="0" sz="1400" spc="0">
                <a:latin typeface="Andalus"/>
                <a:cs typeface="Andalus"/>
              </a:rPr>
              <a:t>in</a:t>
            </a:r>
            <a:r>
              <a:rPr dirty="0" smtClean="0" sz="1400" spc="10">
                <a:latin typeface="Andalus"/>
                <a:cs typeface="Andalus"/>
              </a:rPr>
              <a:t> </a:t>
            </a:r>
            <a:r>
              <a:rPr dirty="0" smtClean="0" sz="1400" spc="-15">
                <a:latin typeface="Andalus"/>
                <a:cs typeface="Andalus"/>
              </a:rPr>
              <a:t>&gt;</a:t>
            </a:r>
            <a:r>
              <a:rPr dirty="0" smtClean="0" sz="1400" spc="0">
                <a:latin typeface="Andalus"/>
                <a:cs typeface="Andalus"/>
              </a:rPr>
              <a:t>&gt;x&gt;</a:t>
            </a:r>
            <a:r>
              <a:rPr dirty="0" smtClean="0" sz="1400" spc="-15">
                <a:latin typeface="Andalus"/>
                <a:cs typeface="Andalus"/>
              </a:rPr>
              <a:t>&gt;</a:t>
            </a:r>
            <a:r>
              <a:rPr dirty="0" smtClean="0" sz="1400" spc="0">
                <a:latin typeface="Andalus"/>
                <a:cs typeface="Andalus"/>
              </a:rPr>
              <a:t>b&gt;&gt;z;</a:t>
            </a:r>
            <a:endParaRPr sz="1400">
              <a:latin typeface="Andalus"/>
              <a:cs typeface="Andalus"/>
            </a:endParaRPr>
          </a:p>
          <a:p>
            <a:pPr marL="12700" marR="3394710">
              <a:lnSpc>
                <a:spcPts val="2140"/>
              </a:lnSpc>
            </a:pPr>
            <a:r>
              <a:rPr dirty="0" smtClean="0" sz="1400">
                <a:latin typeface="Andalus"/>
                <a:cs typeface="Andalus"/>
              </a:rPr>
              <a:t>y=(</a:t>
            </a:r>
            <a:r>
              <a:rPr dirty="0" smtClean="0" sz="1400" spc="-10">
                <a:latin typeface="Andalus"/>
                <a:cs typeface="Andalus"/>
              </a:rPr>
              <a:t>(</a:t>
            </a:r>
            <a:r>
              <a:rPr dirty="0" smtClean="0" sz="1400" spc="0">
                <a:latin typeface="Andalus"/>
                <a:cs typeface="Andalus"/>
              </a:rPr>
              <a:t>2*pow</a:t>
            </a:r>
            <a:r>
              <a:rPr dirty="0" smtClean="0" sz="1400" spc="-5">
                <a:latin typeface="Andalus"/>
                <a:cs typeface="Andalus"/>
              </a:rPr>
              <a:t>(</a:t>
            </a:r>
            <a:r>
              <a:rPr dirty="0" smtClean="0" sz="1400" spc="-15">
                <a:latin typeface="Andalus"/>
                <a:cs typeface="Andalus"/>
              </a:rPr>
              <a:t>x</a:t>
            </a:r>
            <a:r>
              <a:rPr dirty="0" smtClean="0" sz="1400" spc="0">
                <a:latin typeface="Andalus"/>
                <a:cs typeface="Andalus"/>
              </a:rPr>
              <a:t>,</a:t>
            </a:r>
            <a:r>
              <a:rPr dirty="0" smtClean="0" sz="1400" spc="5">
                <a:latin typeface="Andalus"/>
                <a:cs typeface="Andalus"/>
              </a:rPr>
              <a:t>2</a:t>
            </a:r>
            <a:r>
              <a:rPr dirty="0" smtClean="0" sz="1400" spc="0">
                <a:latin typeface="Andalus"/>
                <a:cs typeface="Andalus"/>
              </a:rPr>
              <a:t>)</a:t>
            </a:r>
            <a:r>
              <a:rPr dirty="0" smtClean="0" sz="1400" spc="-10">
                <a:latin typeface="Andalus"/>
                <a:cs typeface="Andalus"/>
              </a:rPr>
              <a:t>)</a:t>
            </a:r>
            <a:r>
              <a:rPr dirty="0" smtClean="0" sz="1400" spc="0">
                <a:latin typeface="Andalus"/>
                <a:cs typeface="Andalus"/>
              </a:rPr>
              <a:t>+</a:t>
            </a:r>
            <a:r>
              <a:rPr dirty="0" smtClean="0" sz="1400" spc="-10">
                <a:latin typeface="Andalus"/>
                <a:cs typeface="Andalus"/>
              </a:rPr>
              <a:t>5</a:t>
            </a:r>
            <a:r>
              <a:rPr dirty="0" smtClean="0" sz="1400" spc="0">
                <a:latin typeface="Andalus"/>
                <a:cs typeface="Andalus"/>
              </a:rPr>
              <a:t>*e</a:t>
            </a:r>
            <a:r>
              <a:rPr dirty="0" smtClean="0" sz="1400" spc="-15">
                <a:latin typeface="Andalus"/>
                <a:cs typeface="Andalus"/>
              </a:rPr>
              <a:t>x</a:t>
            </a:r>
            <a:r>
              <a:rPr dirty="0" smtClean="0" sz="1400" spc="0">
                <a:latin typeface="Andalus"/>
                <a:cs typeface="Andalus"/>
              </a:rPr>
              <a:t>p</a:t>
            </a:r>
            <a:r>
              <a:rPr dirty="0" smtClean="0" sz="1400" spc="-10">
                <a:latin typeface="Andalus"/>
                <a:cs typeface="Andalus"/>
              </a:rPr>
              <a:t>(</a:t>
            </a:r>
            <a:r>
              <a:rPr dirty="0" smtClean="0" sz="1400" spc="0">
                <a:latin typeface="Andalus"/>
                <a:cs typeface="Andalus"/>
              </a:rPr>
              <a:t>3*x)*</a:t>
            </a:r>
            <a:r>
              <a:rPr dirty="0" smtClean="0" sz="1400" spc="-10">
                <a:latin typeface="Andalus"/>
                <a:cs typeface="Andalus"/>
              </a:rPr>
              <a:t>s</a:t>
            </a:r>
            <a:r>
              <a:rPr dirty="0" smtClean="0" sz="1400" spc="0">
                <a:latin typeface="Andalus"/>
                <a:cs typeface="Andalus"/>
              </a:rPr>
              <a:t>i</a:t>
            </a:r>
            <a:r>
              <a:rPr dirty="0" smtClean="0" sz="1400" spc="5">
                <a:latin typeface="Andalus"/>
                <a:cs typeface="Andalus"/>
              </a:rPr>
              <a:t>n</a:t>
            </a:r>
            <a:r>
              <a:rPr dirty="0" smtClean="0" sz="1400" spc="-20">
                <a:latin typeface="Andalus"/>
                <a:cs typeface="Andalus"/>
              </a:rPr>
              <a:t>(</a:t>
            </a:r>
            <a:r>
              <a:rPr dirty="0" smtClean="0" sz="1400" spc="0">
                <a:latin typeface="Andalus"/>
                <a:cs typeface="Andalus"/>
              </a:rPr>
              <a:t>6*b)</a:t>
            </a:r>
            <a:r>
              <a:rPr dirty="0" smtClean="0" sz="1400" spc="-20">
                <a:latin typeface="Andalus"/>
                <a:cs typeface="Andalus"/>
              </a:rPr>
              <a:t>)</a:t>
            </a:r>
            <a:r>
              <a:rPr dirty="0" smtClean="0" sz="1400" spc="0">
                <a:latin typeface="Andalus"/>
                <a:cs typeface="Andalus"/>
              </a:rPr>
              <a:t>/sqrt</a:t>
            </a:r>
            <a:r>
              <a:rPr dirty="0" smtClean="0" sz="1400" spc="-20">
                <a:latin typeface="Andalus"/>
                <a:cs typeface="Andalus"/>
              </a:rPr>
              <a:t>(</a:t>
            </a:r>
            <a:r>
              <a:rPr dirty="0" smtClean="0" sz="1400" spc="-10">
                <a:latin typeface="Andalus"/>
                <a:cs typeface="Andalus"/>
              </a:rPr>
              <a:t>z</a:t>
            </a:r>
            <a:r>
              <a:rPr dirty="0" smtClean="0" sz="1400" spc="0">
                <a:latin typeface="Andalus"/>
                <a:cs typeface="Andalus"/>
              </a:rPr>
              <a:t>);</a:t>
            </a:r>
            <a:r>
              <a:rPr dirty="0" smtClean="0" sz="1400" spc="0">
                <a:latin typeface="Andalus"/>
                <a:cs typeface="Andalus"/>
              </a:rPr>
              <a:t> </a:t>
            </a:r>
            <a:r>
              <a:rPr dirty="0" smtClean="0" sz="1400" spc="-10">
                <a:latin typeface="Andalus"/>
                <a:cs typeface="Andalus"/>
              </a:rPr>
              <a:t>c</a:t>
            </a:r>
            <a:r>
              <a:rPr dirty="0" smtClean="0" sz="1400" spc="0">
                <a:latin typeface="Andalus"/>
                <a:cs typeface="Andalus"/>
              </a:rPr>
              <a:t>out &lt;</a:t>
            </a:r>
            <a:r>
              <a:rPr dirty="0" smtClean="0" sz="1400" spc="-15">
                <a:latin typeface="Andalus"/>
                <a:cs typeface="Andalus"/>
              </a:rPr>
              <a:t>&lt;</a:t>
            </a:r>
            <a:r>
              <a:rPr dirty="0" smtClean="0" sz="1400" spc="0">
                <a:latin typeface="Andalus"/>
                <a:cs typeface="Andalus"/>
              </a:rPr>
              <a:t>"y=</a:t>
            </a:r>
            <a:r>
              <a:rPr dirty="0" smtClean="0" sz="1400" spc="-1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"</a:t>
            </a:r>
            <a:r>
              <a:rPr dirty="0" smtClean="0" sz="1400" spc="-15">
                <a:latin typeface="Andalus"/>
                <a:cs typeface="Andalus"/>
              </a:rPr>
              <a:t>&lt;</a:t>
            </a:r>
            <a:r>
              <a:rPr dirty="0" smtClean="0" sz="1400" spc="0">
                <a:latin typeface="Andalus"/>
                <a:cs typeface="Andalus"/>
              </a:rPr>
              <a:t>&lt;y&lt;&lt;</a:t>
            </a:r>
            <a:r>
              <a:rPr dirty="0" smtClean="0" sz="1400" spc="-15">
                <a:latin typeface="Andalus"/>
                <a:cs typeface="Andalus"/>
              </a:rPr>
              <a:t>e</a:t>
            </a:r>
            <a:r>
              <a:rPr dirty="0" smtClean="0" sz="1400" spc="0">
                <a:latin typeface="Andalus"/>
                <a:cs typeface="Andalus"/>
              </a:rPr>
              <a:t>ndl;</a:t>
            </a:r>
            <a:endParaRPr sz="1400">
              <a:latin typeface="Andalus"/>
              <a:cs typeface="Andalus"/>
            </a:endParaRPr>
          </a:p>
          <a:p>
            <a:pPr marL="12700">
              <a:lnSpc>
                <a:spcPct val="100000"/>
              </a:lnSpc>
              <a:spcBef>
                <a:spcPts val="305"/>
              </a:spcBef>
            </a:pPr>
            <a:r>
              <a:rPr dirty="0" smtClean="0" sz="1400">
                <a:latin typeface="Andalus"/>
                <a:cs typeface="Andalus"/>
              </a:rPr>
              <a:t>r</a:t>
            </a:r>
            <a:r>
              <a:rPr dirty="0" smtClean="0" sz="1400" spc="-10">
                <a:latin typeface="Andalus"/>
                <a:cs typeface="Andalus"/>
              </a:rPr>
              <a:t>e</a:t>
            </a:r>
            <a:r>
              <a:rPr dirty="0" smtClean="0" sz="1400" spc="0">
                <a:latin typeface="Andalus"/>
                <a:cs typeface="Andalus"/>
              </a:rPr>
              <a:t>turn 0;}</a:t>
            </a:r>
            <a:endParaRPr sz="1400">
              <a:latin typeface="Andalus"/>
              <a:cs typeface="Andalus"/>
            </a:endParaRPr>
          </a:p>
          <a:p>
            <a:pPr marL="12700" marR="12700">
              <a:lnSpc>
                <a:spcPts val="1610"/>
              </a:lnSpc>
              <a:spcBef>
                <a:spcPts val="315"/>
              </a:spcBef>
            </a:pPr>
            <a:r>
              <a:rPr dirty="0" smtClean="0" sz="1400" b="1">
                <a:latin typeface="Times New Roman"/>
                <a:cs typeface="Times New Roman"/>
              </a:rPr>
              <a:t>E</a:t>
            </a:r>
            <a:r>
              <a:rPr dirty="0" smtClean="0" sz="1400" spc="-10" b="1">
                <a:latin typeface="Times New Roman"/>
                <a:cs typeface="Times New Roman"/>
              </a:rPr>
              <a:t>x</a:t>
            </a:r>
            <a:r>
              <a:rPr dirty="0" smtClean="0" sz="1400" spc="0" b="1">
                <a:latin typeface="Times New Roman"/>
                <a:cs typeface="Times New Roman"/>
              </a:rPr>
              <a:t>a</a:t>
            </a:r>
            <a:r>
              <a:rPr dirty="0" smtClean="0" sz="1400" spc="-20" b="1">
                <a:latin typeface="Times New Roman"/>
                <a:cs typeface="Times New Roman"/>
              </a:rPr>
              <a:t>m</a:t>
            </a:r>
            <a:r>
              <a:rPr dirty="0" smtClean="0" sz="1400" spc="0" b="1">
                <a:latin typeface="Times New Roman"/>
                <a:cs typeface="Times New Roman"/>
              </a:rPr>
              <a:t>ple</a:t>
            </a:r>
            <a:r>
              <a:rPr dirty="0" smtClean="0" sz="1400" spc="5" b="1">
                <a:latin typeface="Times New Roman"/>
                <a:cs typeface="Times New Roman"/>
              </a:rPr>
              <a:t>:</a:t>
            </a:r>
            <a:r>
              <a:rPr dirty="0" smtClean="0" sz="1400" spc="0" b="1">
                <a:latin typeface="Times New Roman"/>
                <a:cs typeface="Times New Roman"/>
              </a:rPr>
              <a:t>-</a:t>
            </a:r>
            <a:r>
              <a:rPr dirty="0" smtClean="0" sz="1400" spc="-5" b="1">
                <a:latin typeface="Times New Roman"/>
                <a:cs typeface="Times New Roman"/>
              </a:rPr>
              <a:t> </a:t>
            </a:r>
            <a:r>
              <a:rPr dirty="0" smtClean="0" sz="1400" spc="15" b="1">
                <a:latin typeface="Times New Roman"/>
                <a:cs typeface="Times New Roman"/>
              </a:rPr>
              <a:t>w</a:t>
            </a:r>
            <a:r>
              <a:rPr dirty="0" smtClean="0" sz="1400" spc="-15" b="1">
                <a:latin typeface="Times New Roman"/>
                <a:cs typeface="Times New Roman"/>
              </a:rPr>
              <a:t>r</a:t>
            </a:r>
            <a:r>
              <a:rPr dirty="0" smtClean="0" sz="1400" spc="0" b="1">
                <a:latin typeface="Times New Roman"/>
                <a:cs typeface="Times New Roman"/>
              </a:rPr>
              <a:t>ite</a:t>
            </a:r>
            <a:r>
              <a:rPr dirty="0" smtClean="0" sz="1400" spc="5" b="1">
                <a:latin typeface="Times New Roman"/>
                <a:cs typeface="Times New Roman"/>
              </a:rPr>
              <a:t> </a:t>
            </a:r>
            <a:r>
              <a:rPr dirty="0" smtClean="0" sz="1400" spc="-10" b="1">
                <a:latin typeface="Times New Roman"/>
                <a:cs typeface="Times New Roman"/>
              </a:rPr>
              <a:t>C</a:t>
            </a:r>
            <a:r>
              <a:rPr dirty="0" smtClean="0" sz="1400" spc="-10" b="1">
                <a:latin typeface="Times New Roman"/>
                <a:cs typeface="Times New Roman"/>
              </a:rPr>
              <a:t>+</a:t>
            </a:r>
            <a:r>
              <a:rPr dirty="0" smtClean="0" sz="1400" spc="0" b="1">
                <a:latin typeface="Times New Roman"/>
                <a:cs typeface="Times New Roman"/>
              </a:rPr>
              <a:t>+</a:t>
            </a:r>
            <a:r>
              <a:rPr dirty="0" smtClean="0" sz="1400" spc="10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pr</a:t>
            </a:r>
            <a:r>
              <a:rPr dirty="0" smtClean="0" sz="1400" spc="-10" b="1">
                <a:latin typeface="Times New Roman"/>
                <a:cs typeface="Times New Roman"/>
              </a:rPr>
              <a:t>o</a:t>
            </a:r>
            <a:r>
              <a:rPr dirty="0" smtClean="0" sz="1400" spc="0" b="1">
                <a:latin typeface="Times New Roman"/>
                <a:cs typeface="Times New Roman"/>
              </a:rPr>
              <a:t>g</a:t>
            </a:r>
            <a:r>
              <a:rPr dirty="0" smtClean="0" sz="1400" spc="-15" b="1">
                <a:latin typeface="Times New Roman"/>
                <a:cs typeface="Times New Roman"/>
              </a:rPr>
              <a:t>r</a:t>
            </a:r>
            <a:r>
              <a:rPr dirty="0" smtClean="0" sz="1400" spc="0" b="1">
                <a:latin typeface="Times New Roman"/>
                <a:cs typeface="Times New Roman"/>
              </a:rPr>
              <a:t>am</a:t>
            </a:r>
            <a:r>
              <a:rPr dirty="0" smtClean="0" sz="1400" spc="-10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to</a:t>
            </a:r>
            <a:r>
              <a:rPr dirty="0" smtClean="0" sz="1400" spc="10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c</a:t>
            </a:r>
            <a:r>
              <a:rPr dirty="0" smtClean="0" sz="1400" spc="5" b="1">
                <a:latin typeface="Times New Roman"/>
                <a:cs typeface="Times New Roman"/>
              </a:rPr>
              <a:t>o</a:t>
            </a:r>
            <a:r>
              <a:rPr dirty="0" smtClean="0" sz="1400" spc="0" b="1">
                <a:latin typeface="Times New Roman"/>
                <a:cs typeface="Times New Roman"/>
              </a:rPr>
              <a:t>nv</a:t>
            </a:r>
            <a:r>
              <a:rPr dirty="0" smtClean="0" sz="1400" spc="-15" b="1">
                <a:latin typeface="Times New Roman"/>
                <a:cs typeface="Times New Roman"/>
              </a:rPr>
              <a:t>e</a:t>
            </a:r>
            <a:r>
              <a:rPr dirty="0" smtClean="0" sz="1400" spc="0" b="1">
                <a:latin typeface="Times New Roman"/>
                <a:cs typeface="Times New Roman"/>
              </a:rPr>
              <a:t>rt</a:t>
            </a:r>
            <a:r>
              <a:rPr dirty="0" smtClean="0" sz="1400" spc="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the</a:t>
            </a:r>
            <a:r>
              <a:rPr dirty="0" smtClean="0" sz="1400" spc="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(se</a:t>
            </a:r>
            <a:r>
              <a:rPr dirty="0" smtClean="0" sz="1400" spc="-15" b="1">
                <a:latin typeface="Times New Roman"/>
                <a:cs typeface="Times New Roman"/>
              </a:rPr>
              <a:t>c</a:t>
            </a:r>
            <a:r>
              <a:rPr dirty="0" smtClean="0" sz="1400" spc="-10" b="1">
                <a:latin typeface="Times New Roman"/>
                <a:cs typeface="Times New Roman"/>
              </a:rPr>
              <a:t>4</a:t>
            </a:r>
            <a:r>
              <a:rPr dirty="0" smtClean="0" sz="1400" spc="0" b="1">
                <a:latin typeface="Times New Roman"/>
                <a:cs typeface="Times New Roman"/>
              </a:rPr>
              <a:t>2</a:t>
            </a:r>
            <a:r>
              <a:rPr dirty="0" smtClean="0" sz="1400" spc="-10" b="1">
                <a:latin typeface="Times New Roman"/>
                <a:cs typeface="Times New Roman"/>
              </a:rPr>
              <a:t>2</a:t>
            </a:r>
            <a:r>
              <a:rPr dirty="0" smtClean="0" sz="1400" spc="-10" b="1">
                <a:latin typeface="Times New Roman"/>
                <a:cs typeface="Times New Roman"/>
              </a:rPr>
              <a:t>0</a:t>
            </a:r>
            <a:r>
              <a:rPr dirty="0" smtClean="0" sz="1400" spc="0" b="1">
                <a:latin typeface="Times New Roman"/>
                <a:cs typeface="Times New Roman"/>
              </a:rPr>
              <a:t>0)</a:t>
            </a:r>
            <a:r>
              <a:rPr dirty="0" smtClean="0" sz="1400" spc="3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to</a:t>
            </a:r>
            <a:r>
              <a:rPr dirty="0" smtClean="0" sz="1400" spc="15" b="1">
                <a:latin typeface="Times New Roman"/>
                <a:cs typeface="Times New Roman"/>
              </a:rPr>
              <a:t> </a:t>
            </a:r>
            <a:r>
              <a:rPr dirty="0" smtClean="0" sz="1400" spc="-15" b="1">
                <a:latin typeface="Times New Roman"/>
                <a:cs typeface="Times New Roman"/>
              </a:rPr>
              <a:t>t</a:t>
            </a:r>
            <a:r>
              <a:rPr dirty="0" smtClean="0" sz="1400" spc="0" b="1">
                <a:latin typeface="Times New Roman"/>
                <a:cs typeface="Times New Roman"/>
              </a:rPr>
              <a:t>he</a:t>
            </a:r>
            <a:r>
              <a:rPr dirty="0" smtClean="0" sz="1400" spc="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c</a:t>
            </a:r>
            <a:r>
              <a:rPr dirty="0" smtClean="0" sz="1400" spc="5" b="1">
                <a:latin typeface="Times New Roman"/>
                <a:cs typeface="Times New Roman"/>
              </a:rPr>
              <a:t>o</a:t>
            </a:r>
            <a:r>
              <a:rPr dirty="0" smtClean="0" sz="1400" spc="0" b="1">
                <a:latin typeface="Times New Roman"/>
                <a:cs typeface="Times New Roman"/>
              </a:rPr>
              <a:t>rr</a:t>
            </a:r>
            <a:r>
              <a:rPr dirty="0" smtClean="0" sz="1400" spc="-10" b="1">
                <a:latin typeface="Times New Roman"/>
                <a:cs typeface="Times New Roman"/>
              </a:rPr>
              <a:t>e</a:t>
            </a:r>
            <a:r>
              <a:rPr dirty="0" smtClean="0" sz="1400" spc="0" b="1">
                <a:latin typeface="Times New Roman"/>
                <a:cs typeface="Times New Roman"/>
              </a:rPr>
              <a:t>s</a:t>
            </a:r>
            <a:r>
              <a:rPr dirty="0" smtClean="0" sz="1400" spc="-15" b="1">
                <a:latin typeface="Times New Roman"/>
                <a:cs typeface="Times New Roman"/>
              </a:rPr>
              <a:t>p</a:t>
            </a:r>
            <a:r>
              <a:rPr dirty="0" smtClean="0" sz="1400" spc="0" b="1">
                <a:latin typeface="Times New Roman"/>
                <a:cs typeface="Times New Roman"/>
              </a:rPr>
              <a:t>on</a:t>
            </a:r>
            <a:r>
              <a:rPr dirty="0" smtClean="0" sz="1400" spc="-15" b="1">
                <a:latin typeface="Times New Roman"/>
                <a:cs typeface="Times New Roman"/>
              </a:rPr>
              <a:t>d</a:t>
            </a:r>
            <a:r>
              <a:rPr dirty="0" smtClean="0" sz="1400" spc="0" b="1">
                <a:latin typeface="Times New Roman"/>
                <a:cs typeface="Times New Roman"/>
              </a:rPr>
              <a:t>ing</a:t>
            </a:r>
            <a:r>
              <a:rPr dirty="0" smtClean="0" sz="1400" spc="10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in </a:t>
            </a:r>
            <a:r>
              <a:rPr dirty="0" smtClean="0" sz="1400" spc="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hour</a:t>
            </a:r>
            <a:r>
              <a:rPr dirty="0" smtClean="0" sz="1400" spc="5" b="1">
                <a:latin typeface="Times New Roman"/>
                <a:cs typeface="Times New Roman"/>
              </a:rPr>
              <a:t>s</a:t>
            </a:r>
            <a:r>
              <a:rPr dirty="0" smtClean="0" sz="1400" spc="0" b="1">
                <a:latin typeface="Times New Roman"/>
                <a:cs typeface="Times New Roman"/>
              </a:rPr>
              <a:t>,</a:t>
            </a:r>
            <a:r>
              <a:rPr dirty="0" smtClean="0" sz="1400" spc="0" b="1">
                <a:latin typeface="Times New Roman"/>
                <a:cs typeface="Times New Roman"/>
              </a:rPr>
              <a:t> </a:t>
            </a:r>
            <a:r>
              <a:rPr dirty="0" smtClean="0" sz="1400" spc="-20" b="1">
                <a:latin typeface="Times New Roman"/>
                <a:cs typeface="Times New Roman"/>
              </a:rPr>
              <a:t>m</a:t>
            </a:r>
            <a:r>
              <a:rPr dirty="0" smtClean="0" sz="1400" spc="0" b="1">
                <a:latin typeface="Times New Roman"/>
                <a:cs typeface="Times New Roman"/>
              </a:rPr>
              <a:t>inutes</a:t>
            </a:r>
            <a:r>
              <a:rPr dirty="0" smtClean="0" sz="1400" spc="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and</a:t>
            </a:r>
            <a:r>
              <a:rPr dirty="0" smtClean="0" sz="1400" spc="-1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se</a:t>
            </a:r>
            <a:r>
              <a:rPr dirty="0" smtClean="0" sz="1400" spc="-15" b="1">
                <a:latin typeface="Times New Roman"/>
                <a:cs typeface="Times New Roman"/>
              </a:rPr>
              <a:t>c</a:t>
            </a:r>
            <a:r>
              <a:rPr dirty="0" smtClean="0" sz="1400" spc="0" b="1">
                <a:latin typeface="Times New Roman"/>
                <a:cs typeface="Times New Roman"/>
              </a:rPr>
              <a:t>on</a:t>
            </a:r>
            <a:r>
              <a:rPr dirty="0" smtClean="0" sz="1400" spc="-15" b="1">
                <a:latin typeface="Times New Roman"/>
                <a:cs typeface="Times New Roman"/>
              </a:rPr>
              <a:t>d</a:t>
            </a:r>
            <a:r>
              <a:rPr dirty="0" smtClean="0" sz="1400" spc="10" b="1">
                <a:latin typeface="Times New Roman"/>
                <a:cs typeface="Times New Roman"/>
              </a:rPr>
              <a:t>s</a:t>
            </a:r>
            <a:r>
              <a:rPr dirty="0" smtClean="0" sz="1400" spc="0" b="1">
                <a:latin typeface="Times New Roman"/>
                <a:cs typeface="Times New Roman"/>
              </a:rPr>
              <a:t>?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85"/>
              </a:spcBef>
            </a:pPr>
            <a:r>
              <a:rPr dirty="0" smtClean="0" sz="1450" spc="-30">
                <a:latin typeface="Andalus"/>
                <a:cs typeface="Andalus"/>
              </a:rPr>
              <a:t>#i</a:t>
            </a:r>
            <a:r>
              <a:rPr dirty="0" smtClean="0" sz="1450" spc="-30">
                <a:latin typeface="Andalus"/>
                <a:cs typeface="Andalus"/>
              </a:rPr>
              <a:t>n</a:t>
            </a:r>
            <a:r>
              <a:rPr dirty="0" smtClean="0" sz="1450" spc="-40">
                <a:latin typeface="Andalus"/>
                <a:cs typeface="Andalus"/>
              </a:rPr>
              <a:t>c</a:t>
            </a:r>
            <a:r>
              <a:rPr dirty="0" smtClean="0" sz="1450" spc="-30">
                <a:latin typeface="Andalus"/>
                <a:cs typeface="Andalus"/>
              </a:rPr>
              <a:t>l</a:t>
            </a:r>
            <a:r>
              <a:rPr dirty="0" smtClean="0" sz="1450" spc="-30">
                <a:latin typeface="Andalus"/>
                <a:cs typeface="Andalus"/>
              </a:rPr>
              <a:t>ude</a:t>
            </a:r>
            <a:r>
              <a:rPr dirty="0" smtClean="0" sz="1450" spc="-55">
                <a:latin typeface="Andalus"/>
                <a:cs typeface="Andalus"/>
              </a:rPr>
              <a:t>&lt;</a:t>
            </a:r>
            <a:r>
              <a:rPr dirty="0" smtClean="0" sz="1450" spc="-25">
                <a:latin typeface="Andalus"/>
                <a:cs typeface="Andalus"/>
              </a:rPr>
              <a:t>iostr</a:t>
            </a:r>
            <a:r>
              <a:rPr dirty="0" smtClean="0" sz="1450" spc="-35">
                <a:latin typeface="Andalus"/>
                <a:cs typeface="Andalus"/>
              </a:rPr>
              <a:t>e</a:t>
            </a:r>
            <a:r>
              <a:rPr dirty="0" smtClean="0" sz="1450" spc="-30">
                <a:latin typeface="Andalus"/>
                <a:cs typeface="Andalus"/>
              </a:rPr>
              <a:t>a</a:t>
            </a:r>
            <a:r>
              <a:rPr dirty="0" smtClean="0" sz="1450" spc="-55">
                <a:latin typeface="Andalus"/>
                <a:cs typeface="Andalus"/>
              </a:rPr>
              <a:t>m</a:t>
            </a:r>
            <a:r>
              <a:rPr dirty="0" smtClean="0" sz="1450" spc="-15">
                <a:latin typeface="Andalus"/>
                <a:cs typeface="Andalus"/>
              </a:rPr>
              <a:t>.</a:t>
            </a:r>
            <a:r>
              <a:rPr dirty="0" smtClean="0" sz="1450" spc="-45">
                <a:latin typeface="Andalus"/>
                <a:cs typeface="Andalus"/>
              </a:rPr>
              <a:t>h</a:t>
            </a:r>
            <a:r>
              <a:rPr dirty="0" smtClean="0" sz="1450" spc="-40">
                <a:latin typeface="Andalus"/>
                <a:cs typeface="Andalus"/>
              </a:rPr>
              <a:t>&gt;</a:t>
            </a:r>
            <a:endParaRPr sz="1450">
              <a:latin typeface="Andalus"/>
              <a:cs typeface="Andalus"/>
            </a:endParaRPr>
          </a:p>
          <a:p>
            <a:pPr marL="12700">
              <a:lnSpc>
                <a:spcPct val="100000"/>
              </a:lnSpc>
              <a:spcBef>
                <a:spcPts val="395"/>
              </a:spcBef>
            </a:pPr>
            <a:r>
              <a:rPr dirty="0" smtClean="0" sz="1450" spc="-40">
                <a:latin typeface="Andalus"/>
                <a:cs typeface="Andalus"/>
              </a:rPr>
              <a:t>ma</a:t>
            </a:r>
            <a:r>
              <a:rPr dirty="0" smtClean="0" sz="1450" spc="-30">
                <a:latin typeface="Andalus"/>
                <a:cs typeface="Andalus"/>
              </a:rPr>
              <a:t>i</a:t>
            </a:r>
            <a:r>
              <a:rPr dirty="0" smtClean="0" sz="1450" spc="-25">
                <a:latin typeface="Andalus"/>
                <a:cs typeface="Andalus"/>
              </a:rPr>
              <a:t>n()</a:t>
            </a:r>
            <a:r>
              <a:rPr dirty="0" smtClean="0" sz="1450" spc="-10">
                <a:latin typeface="Andalus"/>
                <a:cs typeface="Andalus"/>
              </a:rPr>
              <a:t> </a:t>
            </a:r>
            <a:r>
              <a:rPr dirty="0" smtClean="0" sz="1450" spc="-30">
                <a:latin typeface="Andalus"/>
                <a:cs typeface="Andalus"/>
              </a:rPr>
              <a:t>{</a:t>
            </a:r>
            <a:endParaRPr sz="1450">
              <a:latin typeface="Andalus"/>
              <a:cs typeface="Andalus"/>
            </a:endParaRPr>
          </a:p>
          <a:p>
            <a:pPr marL="12700">
              <a:lnSpc>
                <a:spcPct val="100000"/>
              </a:lnSpc>
              <a:spcBef>
                <a:spcPts val="405"/>
              </a:spcBef>
            </a:pPr>
            <a:r>
              <a:rPr dirty="0" smtClean="0" sz="1450" spc="-20">
                <a:latin typeface="Andalus"/>
                <a:cs typeface="Andalus"/>
              </a:rPr>
              <a:t>i</a:t>
            </a:r>
            <a:r>
              <a:rPr dirty="0" smtClean="0" sz="1450" spc="-30">
                <a:latin typeface="Andalus"/>
                <a:cs typeface="Andalus"/>
              </a:rPr>
              <a:t>n</a:t>
            </a:r>
            <a:r>
              <a:rPr dirty="0" smtClean="0" sz="1450" spc="-20">
                <a:latin typeface="Andalus"/>
                <a:cs typeface="Andalus"/>
              </a:rPr>
              <a:t>t</a:t>
            </a:r>
            <a:r>
              <a:rPr dirty="0" smtClean="0" sz="1450" spc="-20">
                <a:latin typeface="Andalus"/>
                <a:cs typeface="Andalus"/>
              </a:rPr>
              <a:t> </a:t>
            </a:r>
            <a:r>
              <a:rPr dirty="0" smtClean="0" sz="1450" spc="-25">
                <a:latin typeface="Andalus"/>
                <a:cs typeface="Andalus"/>
              </a:rPr>
              <a:t>sec</a:t>
            </a:r>
            <a:r>
              <a:rPr dirty="0" smtClean="0" sz="1450" spc="-10">
                <a:latin typeface="Andalus"/>
                <a:cs typeface="Andalus"/>
              </a:rPr>
              <a:t> </a:t>
            </a:r>
            <a:r>
              <a:rPr dirty="0" smtClean="0" sz="1450" spc="-45">
                <a:latin typeface="Andalus"/>
                <a:cs typeface="Andalus"/>
              </a:rPr>
              <a:t>=</a:t>
            </a:r>
            <a:r>
              <a:rPr dirty="0" smtClean="0" sz="1450" spc="-35">
                <a:latin typeface="Andalus"/>
                <a:cs typeface="Andalus"/>
              </a:rPr>
              <a:t>4</a:t>
            </a:r>
            <a:r>
              <a:rPr dirty="0" smtClean="0" sz="1450" spc="-45">
                <a:latin typeface="Andalus"/>
                <a:cs typeface="Andalus"/>
              </a:rPr>
              <a:t>2</a:t>
            </a:r>
            <a:r>
              <a:rPr dirty="0" smtClean="0" sz="1450" spc="-35">
                <a:latin typeface="Andalus"/>
                <a:cs typeface="Andalus"/>
              </a:rPr>
              <a:t>2</a:t>
            </a:r>
            <a:r>
              <a:rPr dirty="0" smtClean="0" sz="1450" spc="-45">
                <a:latin typeface="Andalus"/>
                <a:cs typeface="Andalus"/>
              </a:rPr>
              <a:t>0</a:t>
            </a:r>
            <a:r>
              <a:rPr dirty="0" smtClean="0" sz="1450" spc="-35">
                <a:latin typeface="Andalus"/>
                <a:cs typeface="Andalus"/>
              </a:rPr>
              <a:t>0</a:t>
            </a:r>
            <a:r>
              <a:rPr dirty="0" smtClean="0" sz="1450" spc="-15">
                <a:latin typeface="Andalus"/>
                <a:cs typeface="Andalus"/>
              </a:rPr>
              <a:t> </a:t>
            </a:r>
            <a:r>
              <a:rPr dirty="0" smtClean="0" sz="1450" spc="-45">
                <a:latin typeface="Andalus"/>
                <a:cs typeface="Andalus"/>
              </a:rPr>
              <a:t>%</a:t>
            </a:r>
            <a:r>
              <a:rPr dirty="0" smtClean="0" sz="1450" spc="-20">
                <a:latin typeface="Andalus"/>
                <a:cs typeface="Andalus"/>
              </a:rPr>
              <a:t> </a:t>
            </a:r>
            <a:r>
              <a:rPr dirty="0" smtClean="0" sz="1450" spc="-30">
                <a:latin typeface="Andalus"/>
                <a:cs typeface="Andalus"/>
              </a:rPr>
              <a:t>60;</a:t>
            </a:r>
            <a:endParaRPr sz="1450">
              <a:latin typeface="Andalus"/>
              <a:cs typeface="Andalus"/>
            </a:endParaRPr>
          </a:p>
          <a:p>
            <a:pPr marL="12700">
              <a:lnSpc>
                <a:spcPct val="100000"/>
              </a:lnSpc>
              <a:spcBef>
                <a:spcPts val="395"/>
              </a:spcBef>
            </a:pPr>
            <a:r>
              <a:rPr dirty="0" smtClean="0" sz="1450" spc="-20">
                <a:latin typeface="Andalus"/>
                <a:cs typeface="Andalus"/>
              </a:rPr>
              <a:t>i</a:t>
            </a:r>
            <a:r>
              <a:rPr dirty="0" smtClean="0" sz="1450" spc="-30">
                <a:latin typeface="Andalus"/>
                <a:cs typeface="Andalus"/>
              </a:rPr>
              <a:t>n</a:t>
            </a:r>
            <a:r>
              <a:rPr dirty="0" smtClean="0" sz="1450" spc="-20">
                <a:latin typeface="Andalus"/>
                <a:cs typeface="Andalus"/>
              </a:rPr>
              <a:t>t</a:t>
            </a:r>
            <a:r>
              <a:rPr dirty="0" smtClean="0" sz="1450" spc="-15">
                <a:latin typeface="Andalus"/>
                <a:cs typeface="Andalus"/>
              </a:rPr>
              <a:t> </a:t>
            </a:r>
            <a:r>
              <a:rPr dirty="0" smtClean="0" sz="1450" spc="-20">
                <a:latin typeface="Andalus"/>
                <a:cs typeface="Andalus"/>
              </a:rPr>
              <a:t>t</a:t>
            </a:r>
            <a:r>
              <a:rPr dirty="0" smtClean="0" sz="1450" spc="-45">
                <a:latin typeface="Andalus"/>
                <a:cs typeface="Andalus"/>
              </a:rPr>
              <a:t>e</a:t>
            </a:r>
            <a:r>
              <a:rPr dirty="0" smtClean="0" sz="1450" spc="-40">
                <a:latin typeface="Andalus"/>
                <a:cs typeface="Andalus"/>
              </a:rPr>
              <a:t>mp</a:t>
            </a:r>
            <a:r>
              <a:rPr dirty="0" smtClean="0" sz="1450" spc="-10">
                <a:latin typeface="Andalus"/>
                <a:cs typeface="Andalus"/>
              </a:rPr>
              <a:t> </a:t>
            </a:r>
            <a:r>
              <a:rPr dirty="0" smtClean="0" sz="1450" spc="-45">
                <a:latin typeface="Andalus"/>
                <a:cs typeface="Andalus"/>
              </a:rPr>
              <a:t>=</a:t>
            </a:r>
            <a:r>
              <a:rPr dirty="0" smtClean="0" sz="1450" spc="-45">
                <a:latin typeface="Andalus"/>
                <a:cs typeface="Andalus"/>
              </a:rPr>
              <a:t>4</a:t>
            </a:r>
            <a:r>
              <a:rPr dirty="0" smtClean="0" sz="1450" spc="-35">
                <a:latin typeface="Andalus"/>
                <a:cs typeface="Andalus"/>
              </a:rPr>
              <a:t>2</a:t>
            </a:r>
            <a:r>
              <a:rPr dirty="0" smtClean="0" sz="1450" spc="-45">
                <a:latin typeface="Andalus"/>
                <a:cs typeface="Andalus"/>
              </a:rPr>
              <a:t>2</a:t>
            </a:r>
            <a:r>
              <a:rPr dirty="0" smtClean="0" sz="1450" spc="-35">
                <a:latin typeface="Andalus"/>
                <a:cs typeface="Andalus"/>
              </a:rPr>
              <a:t>00</a:t>
            </a:r>
            <a:r>
              <a:rPr dirty="0" smtClean="0" sz="1450" spc="-15">
                <a:latin typeface="Andalus"/>
                <a:cs typeface="Andalus"/>
              </a:rPr>
              <a:t> </a:t>
            </a:r>
            <a:r>
              <a:rPr dirty="0" smtClean="0" sz="1450" spc="-20">
                <a:latin typeface="Andalus"/>
                <a:cs typeface="Andalus"/>
              </a:rPr>
              <a:t>/</a:t>
            </a:r>
            <a:r>
              <a:rPr dirty="0" smtClean="0" sz="1450" spc="-15">
                <a:latin typeface="Andalus"/>
                <a:cs typeface="Andalus"/>
              </a:rPr>
              <a:t> </a:t>
            </a:r>
            <a:r>
              <a:rPr dirty="0" smtClean="0" sz="1450" spc="-45">
                <a:latin typeface="Andalus"/>
                <a:cs typeface="Andalus"/>
              </a:rPr>
              <a:t>6</a:t>
            </a:r>
            <a:r>
              <a:rPr dirty="0" smtClean="0" sz="1450" spc="-45">
                <a:latin typeface="Andalus"/>
                <a:cs typeface="Andalus"/>
              </a:rPr>
              <a:t>0</a:t>
            </a:r>
            <a:r>
              <a:rPr dirty="0" smtClean="0" sz="1450" spc="-15">
                <a:latin typeface="Andalus"/>
                <a:cs typeface="Andalus"/>
              </a:rPr>
              <a:t>;</a:t>
            </a:r>
            <a:endParaRPr sz="1450">
              <a:latin typeface="Andalus"/>
              <a:cs typeface="Andalus"/>
            </a:endParaRPr>
          </a:p>
        </p:txBody>
      </p:sp>
      <p:sp>
        <p:nvSpPr>
          <p:cNvPr id="12" name="object 12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00" spc="-5">
                <a:latin typeface="Freestyle Script"/>
                <a:cs typeface="Freestyle Script"/>
              </a:rPr>
              <a:t>D</a:t>
            </a:r>
            <a:r>
              <a:rPr dirty="0" smtClean="0" sz="1200" spc="-20">
                <a:latin typeface="Freestyle Script"/>
                <a:cs typeface="Freestyle Script"/>
              </a:rPr>
              <a:t>i</a:t>
            </a:r>
            <a:r>
              <a:rPr dirty="0" smtClean="0" sz="1200" spc="0">
                <a:latin typeface="Freestyle Script"/>
                <a:cs typeface="Freestyle Script"/>
              </a:rPr>
              <a:t>ya</a:t>
            </a:r>
            <a:r>
              <a:rPr dirty="0" smtClean="0" sz="1200" spc="-15">
                <a:latin typeface="Freestyle Script"/>
                <a:cs typeface="Freestyle Script"/>
              </a:rPr>
              <a:t>l</a:t>
            </a:r>
            <a:r>
              <a:rPr dirty="0" smtClean="0" sz="1200" spc="-5">
                <a:latin typeface="Freestyle Script"/>
                <a:cs typeface="Freestyle Script"/>
              </a:rPr>
              <a:t>a</a:t>
            </a:r>
            <a:r>
              <a:rPr dirty="0" smtClean="0" sz="1200" spc="-5">
                <a:latin typeface="Freestyle Script"/>
                <a:cs typeface="Freestyle Script"/>
              </a:rPr>
              <a:t> </a:t>
            </a:r>
            <a:r>
              <a:rPr dirty="0" smtClean="0" sz="1200" spc="-5">
                <a:latin typeface="Freestyle Script"/>
                <a:cs typeface="Freestyle Script"/>
              </a:rPr>
              <a:t>u</a:t>
            </a:r>
            <a:r>
              <a:rPr dirty="0" smtClean="0" sz="1200" spc="-20">
                <a:latin typeface="Freestyle Script"/>
                <a:cs typeface="Freestyle Script"/>
              </a:rPr>
              <a:t>i</a:t>
            </a:r>
            <a:r>
              <a:rPr dirty="0" smtClean="0" sz="1200" spc="10">
                <a:latin typeface="Freestyle Script"/>
                <a:cs typeface="Freestyle Script"/>
              </a:rPr>
              <a:t>n</a:t>
            </a:r>
            <a:r>
              <a:rPr dirty="0" smtClean="0" sz="1200" spc="-15">
                <a:latin typeface="Freestyle Script"/>
                <a:cs typeface="Freestyle Script"/>
              </a:rPr>
              <a:t>v</a:t>
            </a:r>
            <a:r>
              <a:rPr dirty="0" smtClean="0" sz="1200" spc="5">
                <a:latin typeface="Freestyle Script"/>
                <a:cs typeface="Freestyle Script"/>
              </a:rPr>
              <a:t>e</a:t>
            </a:r>
            <a:r>
              <a:rPr dirty="0" smtClean="0" sz="1200" spc="-5">
                <a:latin typeface="Freestyle Script"/>
                <a:cs typeface="Freestyle Script"/>
              </a:rPr>
              <a:t>r</a:t>
            </a:r>
            <a:r>
              <a:rPr dirty="0" smtClean="0" sz="1200" spc="-10">
                <a:latin typeface="Freestyle Script"/>
                <a:cs typeface="Freestyle Script"/>
              </a:rPr>
              <a:t>s</a:t>
            </a:r>
            <a:r>
              <a:rPr dirty="0" smtClean="0" sz="1200" spc="-5">
                <a:latin typeface="Freestyle Script"/>
                <a:cs typeface="Freestyle Script"/>
              </a:rPr>
              <a:t>i</a:t>
            </a:r>
            <a:r>
              <a:rPr dirty="0" smtClean="0" sz="1200" spc="-15">
                <a:latin typeface="Freestyle Script"/>
                <a:cs typeface="Freestyle Script"/>
              </a:rPr>
              <a:t>t</a:t>
            </a:r>
            <a:r>
              <a:rPr dirty="0" smtClean="0" sz="1200" spc="10">
                <a:latin typeface="Freestyle Script"/>
                <a:cs typeface="Freestyle Script"/>
              </a:rPr>
              <a:t>y</a:t>
            </a:r>
            <a:r>
              <a:rPr dirty="0" smtClean="0" sz="1200" spc="-5">
                <a:latin typeface="Freestyle Script"/>
                <a:cs typeface="Freestyle Script"/>
              </a:rPr>
              <a:t>-</a:t>
            </a:r>
            <a:r>
              <a:rPr dirty="0" smtClean="0" sz="1200" spc="5">
                <a:latin typeface="Freestyle Script"/>
                <a:cs typeface="Freestyle Script"/>
              </a:rPr>
              <a:t> </a:t>
            </a:r>
            <a:r>
              <a:rPr dirty="0" smtClean="0" sz="1200" spc="-15">
                <a:latin typeface="Freestyle Script"/>
                <a:cs typeface="Freestyle Script"/>
              </a:rPr>
              <a:t>C</a:t>
            </a:r>
            <a:r>
              <a:rPr dirty="0" smtClean="0" sz="1200" spc="0">
                <a:latin typeface="Freestyle Script"/>
                <a:cs typeface="Freestyle Script"/>
              </a:rPr>
              <a:t>ollege</a:t>
            </a:r>
            <a:r>
              <a:rPr dirty="0" smtClean="0" sz="1200" spc="5">
                <a:latin typeface="Freestyle Script"/>
                <a:cs typeface="Freestyle Script"/>
              </a:rPr>
              <a:t> </a:t>
            </a:r>
            <a:r>
              <a:rPr dirty="0" smtClean="0" sz="1200" spc="0">
                <a:latin typeface="Freestyle Script"/>
                <a:cs typeface="Freestyle Script"/>
              </a:rPr>
              <a:t>of</a:t>
            </a:r>
            <a:r>
              <a:rPr dirty="0" smtClean="0" sz="1200" spc="-10">
                <a:latin typeface="Freestyle Script"/>
                <a:cs typeface="Freestyle Script"/>
              </a:rPr>
              <a:t> </a:t>
            </a:r>
            <a:r>
              <a:rPr dirty="0" smtClean="0" sz="1200" spc="5">
                <a:latin typeface="Freestyle Script"/>
                <a:cs typeface="Freestyle Script"/>
              </a:rPr>
              <a:t>E</a:t>
            </a:r>
            <a:r>
              <a:rPr dirty="0" smtClean="0" sz="1200" spc="0">
                <a:latin typeface="Freestyle Script"/>
                <a:cs typeface="Freestyle Script"/>
              </a:rPr>
              <a:t>n</a:t>
            </a:r>
            <a:r>
              <a:rPr dirty="0" smtClean="0" sz="1200" spc="5">
                <a:latin typeface="Freestyle Script"/>
                <a:cs typeface="Freestyle Script"/>
              </a:rPr>
              <a:t>g</a:t>
            </a:r>
            <a:r>
              <a:rPr dirty="0" smtClean="0" sz="1200" spc="-20">
                <a:latin typeface="Freestyle Script"/>
                <a:cs typeface="Freestyle Script"/>
              </a:rPr>
              <a:t>i</a:t>
            </a:r>
            <a:r>
              <a:rPr dirty="0" smtClean="0" sz="1200" spc="0">
                <a:latin typeface="Freestyle Script"/>
                <a:cs typeface="Freestyle Script"/>
              </a:rPr>
              <a:t>n</a:t>
            </a:r>
            <a:r>
              <a:rPr dirty="0" smtClean="0" sz="1200" spc="5">
                <a:latin typeface="Freestyle Script"/>
                <a:cs typeface="Freestyle Script"/>
              </a:rPr>
              <a:t>e</a:t>
            </a:r>
            <a:r>
              <a:rPr dirty="0" smtClean="0" sz="1200" spc="-10">
                <a:latin typeface="Freestyle Script"/>
                <a:cs typeface="Freestyle Script"/>
              </a:rPr>
              <a:t>e</a:t>
            </a:r>
            <a:r>
              <a:rPr dirty="0" smtClean="0" sz="1200" spc="-5">
                <a:latin typeface="Freestyle Script"/>
                <a:cs typeface="Freestyle Script"/>
              </a:rPr>
              <a:t>r</a:t>
            </a:r>
            <a:r>
              <a:rPr dirty="0" smtClean="0" sz="1200" spc="-20">
                <a:latin typeface="Freestyle Script"/>
                <a:cs typeface="Freestyle Script"/>
              </a:rPr>
              <a:t>i</a:t>
            </a:r>
            <a:r>
              <a:rPr dirty="0" smtClean="0" sz="1200" spc="0">
                <a:latin typeface="Freestyle Script"/>
                <a:cs typeface="Freestyle Script"/>
              </a:rPr>
              <a:t>ng</a:t>
            </a:r>
            <a:endParaRPr sz="1200">
              <a:latin typeface="Freestyle Script"/>
              <a:cs typeface="Freestyle Script"/>
            </a:endParaRPr>
          </a:p>
        </p:txBody>
      </p:sp>
      <p:sp>
        <p:nvSpPr>
          <p:cNvPr id="13" name="object 13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00" spc="-15">
                <a:latin typeface="Freestyle Script"/>
                <a:cs typeface="Freestyle Script"/>
              </a:rPr>
              <a:t>C</a:t>
            </a:r>
            <a:r>
              <a:rPr dirty="0" smtClean="0" sz="1200" spc="0">
                <a:latin typeface="Freestyle Script"/>
                <a:cs typeface="Freestyle Script"/>
              </a:rPr>
              <a:t>o</a:t>
            </a:r>
            <a:r>
              <a:rPr dirty="0" smtClean="0" sz="1200" spc="-5">
                <a:latin typeface="Freestyle Script"/>
                <a:cs typeface="Freestyle Script"/>
              </a:rPr>
              <a:t>mm</a:t>
            </a:r>
            <a:r>
              <a:rPr dirty="0" smtClean="0" sz="1200" spc="-5">
                <a:latin typeface="Freestyle Script"/>
                <a:cs typeface="Freestyle Script"/>
              </a:rPr>
              <a:t>un</a:t>
            </a:r>
            <a:r>
              <a:rPr dirty="0" smtClean="0" sz="1200" spc="-20">
                <a:latin typeface="Freestyle Script"/>
                <a:cs typeface="Freestyle Script"/>
              </a:rPr>
              <a:t>i</a:t>
            </a:r>
            <a:r>
              <a:rPr dirty="0" smtClean="0" sz="1200" spc="5">
                <a:latin typeface="Freestyle Script"/>
                <a:cs typeface="Freestyle Script"/>
              </a:rPr>
              <a:t>c</a:t>
            </a:r>
            <a:r>
              <a:rPr dirty="0" smtClean="0" sz="1200" spc="-5">
                <a:latin typeface="Freestyle Script"/>
                <a:cs typeface="Freestyle Script"/>
              </a:rPr>
              <a:t>a</a:t>
            </a:r>
            <a:r>
              <a:rPr dirty="0" smtClean="0" sz="1200" spc="-10">
                <a:latin typeface="Freestyle Script"/>
                <a:cs typeface="Freestyle Script"/>
              </a:rPr>
              <a:t>t</a:t>
            </a:r>
            <a:r>
              <a:rPr dirty="0" smtClean="0" sz="1200" spc="-20">
                <a:latin typeface="Freestyle Script"/>
                <a:cs typeface="Freestyle Script"/>
              </a:rPr>
              <a:t>i</a:t>
            </a:r>
            <a:r>
              <a:rPr dirty="0" smtClean="0" sz="1200" spc="0">
                <a:latin typeface="Freestyle Script"/>
                <a:cs typeface="Freestyle Script"/>
              </a:rPr>
              <a:t>on</a:t>
            </a:r>
            <a:r>
              <a:rPr dirty="0" smtClean="0" sz="1200" spc="-5">
                <a:latin typeface="Freestyle Script"/>
                <a:cs typeface="Freestyle Script"/>
              </a:rPr>
              <a:t> </a:t>
            </a:r>
            <a:r>
              <a:rPr dirty="0" smtClean="0" sz="1200" spc="0">
                <a:latin typeface="Freestyle Script"/>
                <a:cs typeface="Freestyle Script"/>
              </a:rPr>
              <a:t>D</a:t>
            </a:r>
            <a:r>
              <a:rPr dirty="0" smtClean="0" sz="1200" spc="5">
                <a:latin typeface="Freestyle Script"/>
                <a:cs typeface="Freestyle Script"/>
              </a:rPr>
              <a:t>e</a:t>
            </a:r>
            <a:r>
              <a:rPr dirty="0" smtClean="0" sz="1200" spc="-10">
                <a:latin typeface="Freestyle Script"/>
                <a:cs typeface="Freestyle Script"/>
              </a:rPr>
              <a:t>p</a:t>
            </a:r>
            <a:r>
              <a:rPr dirty="0" smtClean="0" sz="1200" spc="-5">
                <a:latin typeface="Freestyle Script"/>
                <a:cs typeface="Freestyle Script"/>
              </a:rPr>
              <a:t>a</a:t>
            </a:r>
            <a:r>
              <a:rPr dirty="0" smtClean="0" sz="1200" spc="0">
                <a:latin typeface="Freestyle Script"/>
                <a:cs typeface="Freestyle Script"/>
              </a:rPr>
              <a:t>r</a:t>
            </a:r>
            <a:r>
              <a:rPr dirty="0" smtClean="0" sz="1200" spc="-5">
                <a:latin typeface="Freestyle Script"/>
                <a:cs typeface="Freestyle Script"/>
              </a:rPr>
              <a:t>t</a:t>
            </a:r>
            <a:r>
              <a:rPr dirty="0" smtClean="0" sz="1200" spc="-15">
                <a:latin typeface="Freestyle Script"/>
                <a:cs typeface="Freestyle Script"/>
              </a:rPr>
              <a:t>m</a:t>
            </a:r>
            <a:r>
              <a:rPr dirty="0" smtClean="0" sz="1200" spc="5">
                <a:latin typeface="Freestyle Script"/>
                <a:cs typeface="Freestyle Script"/>
              </a:rPr>
              <a:t>e</a:t>
            </a:r>
            <a:r>
              <a:rPr dirty="0" smtClean="0" sz="1200" spc="0">
                <a:latin typeface="Freestyle Script"/>
                <a:cs typeface="Freestyle Script"/>
              </a:rPr>
              <a:t>nt</a:t>
            </a:r>
            <a:endParaRPr sz="1200">
              <a:latin typeface="Freestyle Script"/>
              <a:cs typeface="Freestyle Script"/>
            </a:endParaRPr>
          </a:p>
        </p:txBody>
      </p:sp>
      <p:sp>
        <p:nvSpPr>
          <p:cNvPr id="14" name="object 1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mtClean="0" sz="1200" b="1">
                <a:latin typeface="Cambria"/>
                <a:cs typeface="Cambria"/>
              </a:rPr>
              <a:t>11</a:t>
            </a:fld>
            <a:endParaRPr sz="1200">
              <a:latin typeface="Cambria"/>
              <a:cs typeface="Cambria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44500" y="432815"/>
            <a:ext cx="6142990" cy="211328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00" spc="-15">
                <a:latin typeface="Freestyle Script"/>
                <a:cs typeface="Freestyle Script"/>
              </a:rPr>
              <a:t>C</a:t>
            </a:r>
            <a:r>
              <a:rPr dirty="0" smtClean="0" sz="1200" spc="-5">
                <a:latin typeface="Freestyle Script"/>
                <a:cs typeface="Freestyle Script"/>
              </a:rPr>
              <a:t>++</a:t>
            </a:r>
            <a:r>
              <a:rPr dirty="0" smtClean="0" sz="1200" spc="5">
                <a:latin typeface="Freestyle Script"/>
                <a:cs typeface="Freestyle Script"/>
              </a:rPr>
              <a:t> </a:t>
            </a:r>
            <a:r>
              <a:rPr dirty="0" smtClean="0" sz="1200" spc="-15">
                <a:latin typeface="Freestyle Script"/>
                <a:cs typeface="Freestyle Script"/>
              </a:rPr>
              <a:t>l</a:t>
            </a:r>
            <a:r>
              <a:rPr dirty="0" smtClean="0" sz="1200" spc="5">
                <a:latin typeface="Freestyle Script"/>
                <a:cs typeface="Freestyle Script"/>
              </a:rPr>
              <a:t>e</a:t>
            </a:r>
            <a:r>
              <a:rPr dirty="0" smtClean="0" sz="1200" spc="5">
                <a:latin typeface="Freestyle Script"/>
                <a:cs typeface="Freestyle Script"/>
              </a:rPr>
              <a:t>c</a:t>
            </a:r>
            <a:r>
              <a:rPr dirty="0" smtClean="0" sz="1200" spc="-5">
                <a:latin typeface="Freestyle Script"/>
                <a:cs typeface="Freestyle Script"/>
              </a:rPr>
              <a:t>t</a:t>
            </a:r>
            <a:r>
              <a:rPr dirty="0" smtClean="0" sz="1200" spc="-5">
                <a:latin typeface="Freestyle Script"/>
                <a:cs typeface="Freestyle Script"/>
              </a:rPr>
              <a:t>ur</a:t>
            </a:r>
            <a:r>
              <a:rPr dirty="0" smtClean="0" sz="1200" spc="-5">
                <a:latin typeface="Freestyle Script"/>
                <a:cs typeface="Freestyle Script"/>
              </a:rPr>
              <a:t>e</a:t>
            </a:r>
            <a:endParaRPr sz="1200">
              <a:latin typeface="Freestyle Script"/>
              <a:cs typeface="Freestyle Script"/>
            </a:endParaRPr>
          </a:p>
          <a:p>
            <a:pPr marL="12700">
              <a:lnSpc>
                <a:spcPts val="1415"/>
              </a:lnSpc>
              <a:tabLst>
                <a:tab pos="4739005" algn="l"/>
              </a:tabLst>
            </a:pPr>
            <a:r>
              <a:rPr dirty="0" smtClean="0" sz="1200" spc="-15">
                <a:latin typeface="Freestyle Script"/>
                <a:cs typeface="Freestyle Script"/>
              </a:rPr>
              <a:t>C</a:t>
            </a:r>
            <a:r>
              <a:rPr dirty="0" smtClean="0" sz="1200" spc="-5">
                <a:latin typeface="Freestyle Script"/>
                <a:cs typeface="Freestyle Script"/>
              </a:rPr>
              <a:t>ha</a:t>
            </a:r>
            <a:r>
              <a:rPr dirty="0" smtClean="0" sz="1200" spc="0">
                <a:latin typeface="Freestyle Script"/>
                <a:cs typeface="Freestyle Script"/>
              </a:rPr>
              <a:t>p</a:t>
            </a:r>
            <a:r>
              <a:rPr dirty="0" smtClean="0" sz="1200" spc="-5">
                <a:latin typeface="Freestyle Script"/>
                <a:cs typeface="Freestyle Script"/>
              </a:rPr>
              <a:t>t</a:t>
            </a:r>
            <a:r>
              <a:rPr dirty="0" smtClean="0" sz="1200" spc="5">
                <a:latin typeface="Freestyle Script"/>
                <a:cs typeface="Freestyle Script"/>
              </a:rPr>
              <a:t>e</a:t>
            </a:r>
            <a:r>
              <a:rPr dirty="0" smtClean="0" sz="1200" spc="-5">
                <a:latin typeface="Freestyle Script"/>
                <a:cs typeface="Freestyle Script"/>
              </a:rPr>
              <a:t>r</a:t>
            </a:r>
            <a:r>
              <a:rPr dirty="0" smtClean="0" sz="1200" spc="-5">
                <a:latin typeface="Freestyle Script"/>
                <a:cs typeface="Freestyle Script"/>
              </a:rPr>
              <a:t> </a:t>
            </a:r>
            <a:r>
              <a:rPr dirty="0" smtClean="0" sz="1200" spc="-5">
                <a:latin typeface="Freestyle Script"/>
                <a:cs typeface="Freestyle Script"/>
              </a:rPr>
              <a:t>t</a:t>
            </a:r>
            <a:r>
              <a:rPr dirty="0" smtClean="0" sz="1200" spc="-5">
                <a:latin typeface="Freestyle Script"/>
                <a:cs typeface="Freestyle Script"/>
              </a:rPr>
              <a:t>wo</a:t>
            </a:r>
            <a:r>
              <a:rPr dirty="0" smtClean="0" sz="1200" spc="-5">
                <a:latin typeface="Freestyle Script"/>
                <a:cs typeface="Freestyle Script"/>
              </a:rPr>
              <a:t> </a:t>
            </a:r>
            <a:r>
              <a:rPr dirty="0" smtClean="0" sz="1200" spc="-5">
                <a:latin typeface="Freestyle Script"/>
                <a:cs typeface="Freestyle Script"/>
              </a:rPr>
              <a:t>:</a:t>
            </a:r>
            <a:r>
              <a:rPr dirty="0" smtClean="0" sz="1200" spc="-5">
                <a:latin typeface="Freestyle Script"/>
                <a:cs typeface="Freestyle Script"/>
              </a:rPr>
              <a:t> </a:t>
            </a:r>
            <a:r>
              <a:rPr dirty="0" smtClean="0" sz="1200" spc="5">
                <a:latin typeface="Freestyle Script"/>
                <a:cs typeface="Freestyle Script"/>
              </a:rPr>
              <a:t>E</a:t>
            </a:r>
            <a:r>
              <a:rPr dirty="0" smtClean="0" sz="1200" spc="0">
                <a:latin typeface="Freestyle Script"/>
                <a:cs typeface="Freestyle Script"/>
              </a:rPr>
              <a:t>x</a:t>
            </a:r>
            <a:r>
              <a:rPr dirty="0" smtClean="0" sz="1200" spc="-5">
                <a:latin typeface="Freestyle Script"/>
                <a:cs typeface="Freestyle Script"/>
              </a:rPr>
              <a:t>p</a:t>
            </a:r>
            <a:r>
              <a:rPr dirty="0" smtClean="0" sz="1200" spc="-5">
                <a:latin typeface="Freestyle Script"/>
                <a:cs typeface="Freestyle Script"/>
              </a:rPr>
              <a:t>r</a:t>
            </a:r>
            <a:r>
              <a:rPr dirty="0" smtClean="0" sz="1200" spc="5">
                <a:latin typeface="Freestyle Script"/>
                <a:cs typeface="Freestyle Script"/>
              </a:rPr>
              <a:t>e</a:t>
            </a:r>
            <a:r>
              <a:rPr dirty="0" smtClean="0" sz="1200" spc="-10">
                <a:latin typeface="Freestyle Script"/>
                <a:cs typeface="Freestyle Script"/>
              </a:rPr>
              <a:t>s</a:t>
            </a:r>
            <a:r>
              <a:rPr dirty="0" smtClean="0" sz="1200" spc="-10">
                <a:latin typeface="Freestyle Script"/>
                <a:cs typeface="Freestyle Script"/>
              </a:rPr>
              <a:t>s</a:t>
            </a:r>
            <a:r>
              <a:rPr dirty="0" smtClean="0" sz="1200" spc="-20">
                <a:latin typeface="Freestyle Script"/>
                <a:cs typeface="Freestyle Script"/>
              </a:rPr>
              <a:t>i</a:t>
            </a:r>
            <a:r>
              <a:rPr dirty="0" smtClean="0" sz="1200" spc="0">
                <a:latin typeface="Freestyle Script"/>
                <a:cs typeface="Freestyle Script"/>
              </a:rPr>
              <a:t>on	</a:t>
            </a:r>
            <a:r>
              <a:rPr dirty="0" smtClean="0" sz="1200" spc="-5">
                <a:latin typeface="Freestyle Script"/>
                <a:cs typeface="Freestyle Script"/>
              </a:rPr>
              <a:t>A</a:t>
            </a:r>
            <a:r>
              <a:rPr dirty="0" smtClean="0" sz="1200" spc="-10">
                <a:latin typeface="Freestyle Script"/>
                <a:cs typeface="Freestyle Script"/>
              </a:rPr>
              <a:t>s</a:t>
            </a:r>
            <a:r>
              <a:rPr dirty="0" smtClean="0" sz="1200" spc="5">
                <a:latin typeface="Freestyle Script"/>
                <a:cs typeface="Freestyle Script"/>
              </a:rPr>
              <a:t>s</a:t>
            </a:r>
            <a:r>
              <a:rPr dirty="0" smtClean="0" sz="1200" spc="-20">
                <a:latin typeface="Freestyle Script"/>
                <a:cs typeface="Freestyle Script"/>
              </a:rPr>
              <a:t>i</a:t>
            </a:r>
            <a:r>
              <a:rPr dirty="0" smtClean="0" sz="1200" spc="-10">
                <a:latin typeface="Freestyle Script"/>
                <a:cs typeface="Freestyle Script"/>
              </a:rPr>
              <a:t>s</a:t>
            </a:r>
            <a:r>
              <a:rPr dirty="0" smtClean="0" sz="1200" spc="-5">
                <a:latin typeface="Freestyle Script"/>
                <a:cs typeface="Freestyle Script"/>
              </a:rPr>
              <a:t>t</a:t>
            </a:r>
            <a:r>
              <a:rPr dirty="0" smtClean="0" sz="1200" spc="0">
                <a:latin typeface="Freestyle Script"/>
                <a:cs typeface="Freestyle Script"/>
              </a:rPr>
              <a:t>ant</a:t>
            </a:r>
            <a:r>
              <a:rPr dirty="0" smtClean="0" sz="1200" spc="5">
                <a:latin typeface="Freestyle Script"/>
                <a:cs typeface="Freestyle Script"/>
              </a:rPr>
              <a:t> </a:t>
            </a:r>
            <a:r>
              <a:rPr dirty="0" smtClean="0" sz="1200" spc="-15">
                <a:latin typeface="Freestyle Script"/>
                <a:cs typeface="Freestyle Script"/>
              </a:rPr>
              <a:t>l</a:t>
            </a:r>
            <a:r>
              <a:rPr dirty="0" smtClean="0" sz="1200" spc="5">
                <a:latin typeface="Freestyle Script"/>
                <a:cs typeface="Freestyle Script"/>
              </a:rPr>
              <a:t>e</a:t>
            </a:r>
            <a:r>
              <a:rPr dirty="0" smtClean="0" sz="1200" spc="5">
                <a:latin typeface="Freestyle Script"/>
                <a:cs typeface="Freestyle Script"/>
              </a:rPr>
              <a:t>c</a:t>
            </a:r>
            <a:r>
              <a:rPr dirty="0" smtClean="0" sz="1200" spc="-5">
                <a:latin typeface="Freestyle Script"/>
                <a:cs typeface="Freestyle Script"/>
              </a:rPr>
              <a:t>t</a:t>
            </a:r>
            <a:r>
              <a:rPr dirty="0" smtClean="0" sz="1200" spc="-5">
                <a:latin typeface="Freestyle Script"/>
                <a:cs typeface="Freestyle Script"/>
              </a:rPr>
              <a:t>ur</a:t>
            </a:r>
            <a:r>
              <a:rPr dirty="0" smtClean="0" sz="1200" spc="5">
                <a:latin typeface="Freestyle Script"/>
                <a:cs typeface="Freestyle Script"/>
              </a:rPr>
              <a:t>e</a:t>
            </a:r>
            <a:r>
              <a:rPr dirty="0" smtClean="0" sz="1200" spc="-5">
                <a:latin typeface="Freestyle Script"/>
                <a:cs typeface="Freestyle Script"/>
              </a:rPr>
              <a:t>:</a:t>
            </a:r>
            <a:r>
              <a:rPr dirty="0" smtClean="0" sz="1200" spc="-5">
                <a:latin typeface="Freestyle Script"/>
                <a:cs typeface="Freestyle Script"/>
              </a:rPr>
              <a:t> </a:t>
            </a:r>
            <a:r>
              <a:rPr dirty="0" smtClean="0" sz="1200" spc="-5">
                <a:latin typeface="Freestyle Script"/>
                <a:cs typeface="Freestyle Script"/>
              </a:rPr>
              <a:t>J</a:t>
            </a:r>
            <a:r>
              <a:rPr dirty="0" smtClean="0" sz="1200" spc="-25">
                <a:latin typeface="Freestyle Script"/>
                <a:cs typeface="Freestyle Script"/>
              </a:rPr>
              <a:t>i</a:t>
            </a:r>
            <a:r>
              <a:rPr dirty="0" smtClean="0" sz="1200" spc="0">
                <a:latin typeface="Freestyle Script"/>
                <a:cs typeface="Freestyle Script"/>
              </a:rPr>
              <a:t>nan </a:t>
            </a:r>
            <a:r>
              <a:rPr dirty="0" smtClean="0" sz="1200" spc="-5">
                <a:latin typeface="Freestyle Script"/>
                <a:cs typeface="Freestyle Script"/>
              </a:rPr>
              <a:t>N.</a:t>
            </a:r>
            <a:r>
              <a:rPr dirty="0" smtClean="0" sz="1200" spc="5">
                <a:latin typeface="Freestyle Script"/>
                <a:cs typeface="Freestyle Script"/>
              </a:rPr>
              <a:t> </a:t>
            </a:r>
            <a:r>
              <a:rPr dirty="0" smtClean="0" sz="1200" spc="0">
                <a:latin typeface="Freestyle Script"/>
                <a:cs typeface="Freestyle Script"/>
              </a:rPr>
              <a:t>S</a:t>
            </a:r>
            <a:r>
              <a:rPr dirty="0" smtClean="0" sz="1200" spc="-5">
                <a:latin typeface="Freestyle Script"/>
                <a:cs typeface="Freestyle Script"/>
              </a:rPr>
              <a:t>hihab</a:t>
            </a:r>
            <a:endParaRPr sz="1200">
              <a:latin typeface="Freestyle Script"/>
              <a:cs typeface="Freestyle Script"/>
            </a:endParaRPr>
          </a:p>
          <a:p>
            <a:pPr>
              <a:lnSpc>
                <a:spcPts val="650"/>
              </a:lnSpc>
              <a:spcBef>
                <a:spcPts val="9"/>
              </a:spcBef>
            </a:pPr>
            <a:endParaRPr sz="650"/>
          </a:p>
          <a:p>
            <a:pPr>
              <a:lnSpc>
                <a:spcPts val="1000"/>
              </a:lnSpc>
            </a:pPr>
            <a:endParaRPr sz="1000"/>
          </a:p>
          <a:p>
            <a:pPr marL="12700" marR="4622800">
              <a:lnSpc>
                <a:spcPct val="122800"/>
              </a:lnSpc>
            </a:pPr>
            <a:r>
              <a:rPr dirty="0" smtClean="0" sz="1450" spc="-20">
                <a:latin typeface="Andalus"/>
                <a:cs typeface="Andalus"/>
              </a:rPr>
              <a:t>i</a:t>
            </a:r>
            <a:r>
              <a:rPr dirty="0" smtClean="0" sz="1450" spc="-30">
                <a:latin typeface="Andalus"/>
                <a:cs typeface="Andalus"/>
              </a:rPr>
              <a:t>n</a:t>
            </a:r>
            <a:r>
              <a:rPr dirty="0" smtClean="0" sz="1450" spc="-20">
                <a:latin typeface="Andalus"/>
                <a:cs typeface="Andalus"/>
              </a:rPr>
              <a:t>t</a:t>
            </a:r>
            <a:r>
              <a:rPr dirty="0" smtClean="0" sz="1450" spc="-20">
                <a:latin typeface="Andalus"/>
                <a:cs typeface="Andalus"/>
              </a:rPr>
              <a:t> </a:t>
            </a:r>
            <a:r>
              <a:rPr dirty="0" smtClean="0" sz="1450" spc="-50">
                <a:latin typeface="Andalus"/>
                <a:cs typeface="Andalus"/>
              </a:rPr>
              <a:t>m</a:t>
            </a:r>
            <a:r>
              <a:rPr dirty="0" smtClean="0" sz="1450" spc="-30">
                <a:latin typeface="Andalus"/>
                <a:cs typeface="Andalus"/>
              </a:rPr>
              <a:t>i</a:t>
            </a:r>
            <a:r>
              <a:rPr dirty="0" smtClean="0" sz="1450" spc="-35">
                <a:latin typeface="Andalus"/>
                <a:cs typeface="Andalus"/>
              </a:rPr>
              <a:t>n</a:t>
            </a:r>
            <a:r>
              <a:rPr dirty="0" smtClean="0" sz="1450" spc="-5">
                <a:latin typeface="Andalus"/>
                <a:cs typeface="Andalus"/>
              </a:rPr>
              <a:t> </a:t>
            </a:r>
            <a:r>
              <a:rPr dirty="0" smtClean="0" sz="1450" spc="-25">
                <a:latin typeface="Andalus"/>
                <a:cs typeface="Andalus"/>
              </a:rPr>
              <a:t>=t</a:t>
            </a:r>
            <a:r>
              <a:rPr dirty="0" smtClean="0" sz="1450" spc="-50">
                <a:latin typeface="Andalus"/>
                <a:cs typeface="Andalus"/>
              </a:rPr>
              <a:t>e</a:t>
            </a:r>
            <a:r>
              <a:rPr dirty="0" smtClean="0" sz="1450" spc="-40">
                <a:latin typeface="Andalus"/>
                <a:cs typeface="Andalus"/>
              </a:rPr>
              <a:t>mp</a:t>
            </a:r>
            <a:r>
              <a:rPr dirty="0" smtClean="0" sz="1450" spc="-10">
                <a:latin typeface="Andalus"/>
                <a:cs typeface="Andalus"/>
              </a:rPr>
              <a:t> </a:t>
            </a:r>
            <a:r>
              <a:rPr dirty="0" smtClean="0" sz="1450" spc="-45">
                <a:latin typeface="Andalus"/>
                <a:cs typeface="Andalus"/>
              </a:rPr>
              <a:t>%</a:t>
            </a:r>
            <a:r>
              <a:rPr dirty="0" smtClean="0" sz="1450" spc="-35">
                <a:latin typeface="Andalus"/>
                <a:cs typeface="Andalus"/>
              </a:rPr>
              <a:t> </a:t>
            </a:r>
            <a:r>
              <a:rPr dirty="0" smtClean="0" sz="1450" spc="-30">
                <a:latin typeface="Andalus"/>
                <a:cs typeface="Andalus"/>
              </a:rPr>
              <a:t>60;</a:t>
            </a:r>
            <a:r>
              <a:rPr dirty="0" smtClean="0" sz="1450" spc="-15">
                <a:latin typeface="Andalus"/>
                <a:cs typeface="Andalus"/>
              </a:rPr>
              <a:t> i</a:t>
            </a:r>
            <a:r>
              <a:rPr dirty="0" smtClean="0" sz="1450" spc="-30">
                <a:latin typeface="Andalus"/>
                <a:cs typeface="Andalus"/>
              </a:rPr>
              <a:t>n</a:t>
            </a:r>
            <a:r>
              <a:rPr dirty="0" smtClean="0" sz="1450" spc="-20">
                <a:latin typeface="Andalus"/>
                <a:cs typeface="Andalus"/>
              </a:rPr>
              <a:t>t</a:t>
            </a:r>
            <a:r>
              <a:rPr dirty="0" smtClean="0" sz="1450" spc="-20">
                <a:latin typeface="Andalus"/>
                <a:cs typeface="Andalus"/>
              </a:rPr>
              <a:t> </a:t>
            </a:r>
            <a:r>
              <a:rPr dirty="0" smtClean="0" sz="1450" spc="-30">
                <a:latin typeface="Andalus"/>
                <a:cs typeface="Andalus"/>
              </a:rPr>
              <a:t>hour</a:t>
            </a:r>
            <a:r>
              <a:rPr dirty="0" smtClean="0" sz="1450" spc="-25">
                <a:latin typeface="Andalus"/>
                <a:cs typeface="Andalus"/>
              </a:rPr>
              <a:t> </a:t>
            </a:r>
            <a:r>
              <a:rPr dirty="0" smtClean="0" sz="1450" spc="-30">
                <a:latin typeface="Andalus"/>
                <a:cs typeface="Andalus"/>
              </a:rPr>
              <a:t>=</a:t>
            </a:r>
            <a:r>
              <a:rPr dirty="0" smtClean="0" sz="1450" spc="-10">
                <a:latin typeface="Andalus"/>
                <a:cs typeface="Andalus"/>
              </a:rPr>
              <a:t> </a:t>
            </a:r>
            <a:r>
              <a:rPr dirty="0" smtClean="0" sz="1450" spc="-20">
                <a:latin typeface="Andalus"/>
                <a:cs typeface="Andalus"/>
              </a:rPr>
              <a:t>t</a:t>
            </a:r>
            <a:r>
              <a:rPr dirty="0" smtClean="0" sz="1450" spc="-50">
                <a:latin typeface="Andalus"/>
                <a:cs typeface="Andalus"/>
              </a:rPr>
              <a:t>e</a:t>
            </a:r>
            <a:r>
              <a:rPr dirty="0" smtClean="0" sz="1450" spc="-40">
                <a:latin typeface="Andalus"/>
                <a:cs typeface="Andalus"/>
              </a:rPr>
              <a:t>mp</a:t>
            </a:r>
            <a:r>
              <a:rPr dirty="0" smtClean="0" sz="1450" spc="-20">
                <a:latin typeface="Andalus"/>
                <a:cs typeface="Andalus"/>
              </a:rPr>
              <a:t> </a:t>
            </a:r>
            <a:r>
              <a:rPr dirty="0" smtClean="0" sz="1450" spc="-20">
                <a:latin typeface="Andalus"/>
                <a:cs typeface="Andalus"/>
              </a:rPr>
              <a:t>/</a:t>
            </a:r>
            <a:r>
              <a:rPr dirty="0" smtClean="0" sz="1450" spc="-15">
                <a:latin typeface="Andalus"/>
                <a:cs typeface="Andalus"/>
              </a:rPr>
              <a:t> </a:t>
            </a:r>
            <a:r>
              <a:rPr dirty="0" smtClean="0" sz="1450" spc="-35">
                <a:latin typeface="Andalus"/>
                <a:cs typeface="Andalus"/>
              </a:rPr>
              <a:t>6</a:t>
            </a:r>
            <a:r>
              <a:rPr dirty="0" smtClean="0" sz="1450" spc="-45">
                <a:latin typeface="Andalus"/>
                <a:cs typeface="Andalus"/>
              </a:rPr>
              <a:t>0</a:t>
            </a:r>
            <a:r>
              <a:rPr dirty="0" smtClean="0" sz="1450" spc="-15">
                <a:latin typeface="Andalus"/>
                <a:cs typeface="Andalus"/>
              </a:rPr>
              <a:t>;</a:t>
            </a:r>
            <a:endParaRPr sz="1450">
              <a:latin typeface="Andalus"/>
              <a:cs typeface="Andalus"/>
            </a:endParaRPr>
          </a:p>
          <a:p>
            <a:pPr marL="12700" marR="1795145">
              <a:lnSpc>
                <a:spcPct val="122800"/>
              </a:lnSpc>
            </a:pPr>
            <a:r>
              <a:rPr dirty="0" smtClean="0" sz="1450" spc="-40">
                <a:latin typeface="Andalus"/>
                <a:cs typeface="Andalus"/>
              </a:rPr>
              <a:t>c</a:t>
            </a:r>
            <a:r>
              <a:rPr dirty="0" smtClean="0" sz="1450" spc="-35">
                <a:latin typeface="Andalus"/>
                <a:cs typeface="Andalus"/>
              </a:rPr>
              <a:t>out&lt;&lt;</a:t>
            </a:r>
            <a:r>
              <a:rPr dirty="0" smtClean="0" sz="1450" spc="-30">
                <a:latin typeface="Andalus"/>
                <a:cs typeface="Andalus"/>
              </a:rPr>
              <a:t>"</a:t>
            </a:r>
            <a:r>
              <a:rPr dirty="0" smtClean="0" sz="1450" spc="-30">
                <a:latin typeface="Andalus"/>
                <a:cs typeface="Andalus"/>
              </a:rPr>
              <a:t>hour</a:t>
            </a:r>
            <a:r>
              <a:rPr dirty="0" smtClean="0" sz="1450" spc="-50">
                <a:latin typeface="Andalus"/>
                <a:cs typeface="Andalus"/>
              </a:rPr>
              <a:t>=</a:t>
            </a:r>
            <a:r>
              <a:rPr dirty="0" smtClean="0" sz="1450" spc="-35">
                <a:latin typeface="Andalus"/>
                <a:cs typeface="Andalus"/>
              </a:rPr>
              <a:t>"&lt;&lt;</a:t>
            </a:r>
            <a:r>
              <a:rPr dirty="0" smtClean="0" sz="1450" spc="-20">
                <a:latin typeface="Andalus"/>
                <a:cs typeface="Andalus"/>
              </a:rPr>
              <a:t> </a:t>
            </a:r>
            <a:r>
              <a:rPr dirty="0" smtClean="0" sz="1450" spc="-35">
                <a:latin typeface="Andalus"/>
                <a:cs typeface="Andalus"/>
              </a:rPr>
              <a:t>h</a:t>
            </a:r>
            <a:r>
              <a:rPr dirty="0" smtClean="0" sz="1450" spc="-45">
                <a:latin typeface="Andalus"/>
                <a:cs typeface="Andalus"/>
              </a:rPr>
              <a:t>o</a:t>
            </a:r>
            <a:r>
              <a:rPr dirty="0" smtClean="0" sz="1450" spc="-30">
                <a:latin typeface="Andalus"/>
                <a:cs typeface="Andalus"/>
              </a:rPr>
              <a:t>ur</a:t>
            </a:r>
            <a:r>
              <a:rPr dirty="0" smtClean="0" sz="1450" spc="-45">
                <a:latin typeface="Andalus"/>
                <a:cs typeface="Andalus"/>
              </a:rPr>
              <a:t>&lt;</a:t>
            </a:r>
            <a:r>
              <a:rPr dirty="0" smtClean="0" sz="1450" spc="-30">
                <a:latin typeface="Andalus"/>
                <a:cs typeface="Andalus"/>
              </a:rPr>
              <a:t>&lt;"</a:t>
            </a:r>
            <a:r>
              <a:rPr dirty="0" smtClean="0" sz="1450" spc="-15">
                <a:latin typeface="Andalus"/>
                <a:cs typeface="Andalus"/>
              </a:rPr>
              <a:t> </a:t>
            </a:r>
            <a:r>
              <a:rPr dirty="0" smtClean="0" sz="1450" spc="-25">
                <a:latin typeface="Andalus"/>
                <a:cs typeface="Andalus"/>
              </a:rPr>
              <a:t>,</a:t>
            </a:r>
            <a:r>
              <a:rPr dirty="0" smtClean="0" sz="1450" spc="-50">
                <a:latin typeface="Andalus"/>
                <a:cs typeface="Andalus"/>
              </a:rPr>
              <a:t>m</a:t>
            </a:r>
            <a:r>
              <a:rPr dirty="0" smtClean="0" sz="1450" spc="-30">
                <a:latin typeface="Andalus"/>
                <a:cs typeface="Andalus"/>
              </a:rPr>
              <a:t>i</a:t>
            </a:r>
            <a:r>
              <a:rPr dirty="0" smtClean="0" sz="1450" spc="-25">
                <a:latin typeface="Andalus"/>
                <a:cs typeface="Andalus"/>
              </a:rPr>
              <a:t>n="</a:t>
            </a:r>
            <a:r>
              <a:rPr dirty="0" smtClean="0" sz="1450" spc="-55">
                <a:latin typeface="Andalus"/>
                <a:cs typeface="Andalus"/>
              </a:rPr>
              <a:t>&lt;</a:t>
            </a:r>
            <a:r>
              <a:rPr dirty="0" smtClean="0" sz="1450" spc="-40">
                <a:latin typeface="Andalus"/>
                <a:cs typeface="Andalus"/>
              </a:rPr>
              <a:t>&lt;</a:t>
            </a:r>
            <a:r>
              <a:rPr dirty="0" smtClean="0" sz="1450" spc="-20">
                <a:latin typeface="Andalus"/>
                <a:cs typeface="Andalus"/>
              </a:rPr>
              <a:t> </a:t>
            </a:r>
            <a:r>
              <a:rPr dirty="0" smtClean="0" sz="1450" spc="-50">
                <a:latin typeface="Andalus"/>
                <a:cs typeface="Andalus"/>
              </a:rPr>
              <a:t>m</a:t>
            </a:r>
            <a:r>
              <a:rPr dirty="0" smtClean="0" sz="1450" spc="-30">
                <a:latin typeface="Andalus"/>
                <a:cs typeface="Andalus"/>
              </a:rPr>
              <a:t>i</a:t>
            </a:r>
            <a:r>
              <a:rPr dirty="0" smtClean="0" sz="1450" spc="-45">
                <a:latin typeface="Andalus"/>
                <a:cs typeface="Andalus"/>
              </a:rPr>
              <a:t>n</a:t>
            </a:r>
            <a:r>
              <a:rPr dirty="0" smtClean="0" sz="1450" spc="-35">
                <a:latin typeface="Andalus"/>
                <a:cs typeface="Andalus"/>
              </a:rPr>
              <a:t>&lt;&lt;"</a:t>
            </a:r>
            <a:r>
              <a:rPr dirty="0" smtClean="0" sz="1450" spc="-15">
                <a:latin typeface="Andalus"/>
                <a:cs typeface="Andalus"/>
              </a:rPr>
              <a:t> </a:t>
            </a:r>
            <a:r>
              <a:rPr dirty="0" smtClean="0" sz="1450" spc="-15">
                <a:latin typeface="Andalus"/>
                <a:cs typeface="Andalus"/>
              </a:rPr>
              <a:t>,</a:t>
            </a:r>
            <a:r>
              <a:rPr dirty="0" smtClean="0" sz="1450" spc="-20">
                <a:latin typeface="Andalus"/>
                <a:cs typeface="Andalus"/>
              </a:rPr>
              <a:t>s</a:t>
            </a:r>
            <a:r>
              <a:rPr dirty="0" smtClean="0" sz="1450" spc="-30">
                <a:latin typeface="Andalus"/>
                <a:cs typeface="Andalus"/>
              </a:rPr>
              <a:t>e</a:t>
            </a:r>
            <a:r>
              <a:rPr dirty="0" smtClean="0" sz="1450" spc="-40">
                <a:latin typeface="Andalus"/>
                <a:cs typeface="Andalus"/>
              </a:rPr>
              <a:t>c</a:t>
            </a:r>
            <a:r>
              <a:rPr dirty="0" smtClean="0" sz="1450" spc="-45">
                <a:latin typeface="Andalus"/>
                <a:cs typeface="Andalus"/>
              </a:rPr>
              <a:t>=</a:t>
            </a:r>
            <a:r>
              <a:rPr dirty="0" smtClean="0" sz="1450" spc="-35">
                <a:latin typeface="Andalus"/>
                <a:cs typeface="Andalus"/>
              </a:rPr>
              <a:t>"&lt;&lt;</a:t>
            </a:r>
            <a:r>
              <a:rPr dirty="0" smtClean="0" sz="1450" spc="-20">
                <a:latin typeface="Andalus"/>
                <a:cs typeface="Andalus"/>
              </a:rPr>
              <a:t> </a:t>
            </a:r>
            <a:r>
              <a:rPr dirty="0" smtClean="0" sz="1450" spc="-25">
                <a:latin typeface="Andalus"/>
                <a:cs typeface="Andalus"/>
              </a:rPr>
              <a:t>se</a:t>
            </a:r>
            <a:r>
              <a:rPr dirty="0" smtClean="0" sz="1450" spc="-35">
                <a:latin typeface="Andalus"/>
                <a:cs typeface="Andalus"/>
              </a:rPr>
              <a:t>c</a:t>
            </a:r>
            <a:r>
              <a:rPr dirty="0" smtClean="0" sz="1450" spc="-15">
                <a:latin typeface="Andalus"/>
                <a:cs typeface="Andalus"/>
              </a:rPr>
              <a:t>;</a:t>
            </a:r>
            <a:r>
              <a:rPr dirty="0" smtClean="0" sz="1450" spc="-20">
                <a:latin typeface="Andalus"/>
                <a:cs typeface="Andalus"/>
              </a:rPr>
              <a:t> r</a:t>
            </a:r>
            <a:r>
              <a:rPr dirty="0" smtClean="0" sz="1450" spc="-40">
                <a:latin typeface="Andalus"/>
                <a:cs typeface="Andalus"/>
              </a:rPr>
              <a:t>e</a:t>
            </a:r>
            <a:r>
              <a:rPr dirty="0" smtClean="0" sz="1450" spc="-30">
                <a:latin typeface="Andalus"/>
                <a:cs typeface="Andalus"/>
              </a:rPr>
              <a:t>turn</a:t>
            </a:r>
            <a:r>
              <a:rPr dirty="0" smtClean="0" sz="1450" spc="-15">
                <a:latin typeface="Andalus"/>
                <a:cs typeface="Andalus"/>
              </a:rPr>
              <a:t> </a:t>
            </a:r>
            <a:r>
              <a:rPr dirty="0" smtClean="0" sz="1450" spc="-25">
                <a:latin typeface="Andalus"/>
                <a:cs typeface="Andalus"/>
              </a:rPr>
              <a:t>0;}</a:t>
            </a:r>
            <a:endParaRPr sz="1450">
              <a:latin typeface="Andalus"/>
              <a:cs typeface="Andalus"/>
            </a:endParaRPr>
          </a:p>
          <a:p>
            <a:pPr marL="12700" marR="661670">
              <a:lnSpc>
                <a:spcPts val="1610"/>
              </a:lnSpc>
              <a:spcBef>
                <a:spcPts val="305"/>
              </a:spcBef>
            </a:pPr>
            <a:r>
              <a:rPr dirty="0" smtClean="0" sz="1400" b="1">
                <a:latin typeface="Times New Roman"/>
                <a:cs typeface="Times New Roman"/>
              </a:rPr>
              <a:t>E</a:t>
            </a:r>
            <a:r>
              <a:rPr dirty="0" smtClean="0" sz="1400" spc="-10" b="1">
                <a:latin typeface="Times New Roman"/>
                <a:cs typeface="Times New Roman"/>
              </a:rPr>
              <a:t>x</a:t>
            </a:r>
            <a:r>
              <a:rPr dirty="0" smtClean="0" sz="1400" spc="0" b="1">
                <a:latin typeface="Times New Roman"/>
                <a:cs typeface="Times New Roman"/>
              </a:rPr>
              <a:t>a</a:t>
            </a:r>
            <a:r>
              <a:rPr dirty="0" smtClean="0" sz="1400" spc="-20" b="1">
                <a:latin typeface="Times New Roman"/>
                <a:cs typeface="Times New Roman"/>
              </a:rPr>
              <a:t>m</a:t>
            </a:r>
            <a:r>
              <a:rPr dirty="0" smtClean="0" sz="1400" spc="0" b="1">
                <a:latin typeface="Times New Roman"/>
                <a:cs typeface="Times New Roman"/>
              </a:rPr>
              <a:t>ple: W</a:t>
            </a:r>
            <a:r>
              <a:rPr dirty="0" smtClean="0" sz="1400" spc="-5" b="1">
                <a:latin typeface="Times New Roman"/>
                <a:cs typeface="Times New Roman"/>
              </a:rPr>
              <a:t>.</a:t>
            </a:r>
            <a:r>
              <a:rPr dirty="0" smtClean="0" sz="1400" spc="-10" b="1">
                <a:latin typeface="Times New Roman"/>
                <a:cs typeface="Times New Roman"/>
              </a:rPr>
              <a:t>P</a:t>
            </a:r>
            <a:r>
              <a:rPr dirty="0" smtClean="0" sz="1400" spc="0" b="1">
                <a:latin typeface="Times New Roman"/>
                <a:cs typeface="Times New Roman"/>
              </a:rPr>
              <a:t>.</a:t>
            </a:r>
            <a:r>
              <a:rPr dirty="0" smtClean="0" sz="1400" spc="-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in </a:t>
            </a:r>
            <a:r>
              <a:rPr dirty="0" smtClean="0" sz="1400" spc="-10" b="1">
                <a:latin typeface="Times New Roman"/>
                <a:cs typeface="Times New Roman"/>
              </a:rPr>
              <a:t>C</a:t>
            </a:r>
            <a:r>
              <a:rPr dirty="0" smtClean="0" sz="1400" spc="0" b="1">
                <a:latin typeface="Times New Roman"/>
                <a:cs typeface="Times New Roman"/>
              </a:rPr>
              <a:t>++</a:t>
            </a:r>
            <a:r>
              <a:rPr dirty="0" smtClean="0" sz="1400" spc="-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wh</a:t>
            </a:r>
            <a:r>
              <a:rPr dirty="0" smtClean="0" sz="1400" spc="-10" b="1">
                <a:latin typeface="Times New Roman"/>
                <a:cs typeface="Times New Roman"/>
              </a:rPr>
              <a:t>i</a:t>
            </a:r>
            <a:r>
              <a:rPr dirty="0" smtClean="0" sz="1400" spc="0" b="1">
                <a:latin typeface="Times New Roman"/>
                <a:cs typeface="Times New Roman"/>
              </a:rPr>
              <a:t>ch inp</a:t>
            </a:r>
            <a:r>
              <a:rPr dirty="0" smtClean="0" sz="1400" spc="-15" b="1">
                <a:latin typeface="Times New Roman"/>
                <a:cs typeface="Times New Roman"/>
              </a:rPr>
              <a:t>u</a:t>
            </a:r>
            <a:r>
              <a:rPr dirty="0" smtClean="0" sz="1400" spc="0" b="1">
                <a:latin typeface="Times New Roman"/>
                <a:cs typeface="Times New Roman"/>
              </a:rPr>
              <a:t>ts</a:t>
            </a:r>
            <a:r>
              <a:rPr dirty="0" smtClean="0" sz="1400" spc="-1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a</a:t>
            </a:r>
            <a:r>
              <a:rPr dirty="0" smtClean="0" sz="1400" spc="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t</a:t>
            </a:r>
            <a:r>
              <a:rPr dirty="0" smtClean="0" sz="1400" spc="-15" b="1">
                <a:latin typeface="Times New Roman"/>
                <a:cs typeface="Times New Roman"/>
              </a:rPr>
              <a:t>e</a:t>
            </a:r>
            <a:r>
              <a:rPr dirty="0" smtClean="0" sz="1400" spc="-20" b="1">
                <a:latin typeface="Times New Roman"/>
                <a:cs typeface="Times New Roman"/>
              </a:rPr>
              <a:t>m</a:t>
            </a:r>
            <a:r>
              <a:rPr dirty="0" smtClean="0" sz="1400" spc="0" b="1">
                <a:latin typeface="Times New Roman"/>
                <a:cs typeface="Times New Roman"/>
              </a:rPr>
              <a:t>per</a:t>
            </a:r>
            <a:r>
              <a:rPr dirty="0" smtClean="0" sz="1400" spc="5" b="1">
                <a:latin typeface="Times New Roman"/>
                <a:cs typeface="Times New Roman"/>
              </a:rPr>
              <a:t>a</a:t>
            </a:r>
            <a:r>
              <a:rPr dirty="0" smtClean="0" sz="1400" spc="0" b="1">
                <a:latin typeface="Times New Roman"/>
                <a:cs typeface="Times New Roman"/>
              </a:rPr>
              <a:t>ture r</a:t>
            </a:r>
            <a:r>
              <a:rPr dirty="0" smtClean="0" sz="1400" spc="-15" b="1">
                <a:latin typeface="Times New Roman"/>
                <a:cs typeface="Times New Roman"/>
              </a:rPr>
              <a:t>e</a:t>
            </a:r>
            <a:r>
              <a:rPr dirty="0" smtClean="0" sz="1400" spc="0" b="1">
                <a:latin typeface="Times New Roman"/>
                <a:cs typeface="Times New Roman"/>
              </a:rPr>
              <a:t>adi</a:t>
            </a:r>
            <a:r>
              <a:rPr dirty="0" smtClean="0" sz="1400" spc="-15" b="1">
                <a:latin typeface="Times New Roman"/>
                <a:cs typeface="Times New Roman"/>
              </a:rPr>
              <a:t>n</a:t>
            </a:r>
            <a:r>
              <a:rPr dirty="0" smtClean="0" sz="1400" spc="0" b="1">
                <a:latin typeface="Times New Roman"/>
                <a:cs typeface="Times New Roman"/>
              </a:rPr>
              <a:t>g</a:t>
            </a:r>
            <a:r>
              <a:rPr dirty="0" smtClean="0" sz="1400" spc="-1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e</a:t>
            </a:r>
            <a:r>
              <a:rPr dirty="0" smtClean="0" sz="1400" spc="5" b="1">
                <a:latin typeface="Times New Roman"/>
                <a:cs typeface="Times New Roman"/>
              </a:rPr>
              <a:t>x</a:t>
            </a:r>
            <a:r>
              <a:rPr dirty="0" smtClean="0" sz="1400" spc="0" b="1">
                <a:latin typeface="Times New Roman"/>
                <a:cs typeface="Times New Roman"/>
              </a:rPr>
              <a:t>pr</a:t>
            </a:r>
            <a:r>
              <a:rPr dirty="0" smtClean="0" sz="1400" spc="-15" b="1">
                <a:latin typeface="Times New Roman"/>
                <a:cs typeface="Times New Roman"/>
              </a:rPr>
              <a:t>e</a:t>
            </a:r>
            <a:r>
              <a:rPr dirty="0" smtClean="0" sz="1400" spc="-10" b="1">
                <a:latin typeface="Times New Roman"/>
                <a:cs typeface="Times New Roman"/>
              </a:rPr>
              <a:t>s</a:t>
            </a:r>
            <a:r>
              <a:rPr dirty="0" smtClean="0" sz="1400" spc="0" b="1">
                <a:latin typeface="Times New Roman"/>
                <a:cs typeface="Times New Roman"/>
              </a:rPr>
              <a:t>sed in</a:t>
            </a:r>
            <a:r>
              <a:rPr dirty="0" smtClean="0" sz="1400" spc="0" b="1">
                <a:latin typeface="Times New Roman"/>
                <a:cs typeface="Times New Roman"/>
              </a:rPr>
              <a:t> </a:t>
            </a:r>
            <a:r>
              <a:rPr dirty="0" smtClean="0" sz="1400" spc="-10" b="1">
                <a:latin typeface="Times New Roman"/>
                <a:cs typeface="Times New Roman"/>
              </a:rPr>
              <a:t>F</a:t>
            </a:r>
            <a:r>
              <a:rPr dirty="0" smtClean="0" sz="1400" spc="0" b="1">
                <a:latin typeface="Times New Roman"/>
                <a:cs typeface="Times New Roman"/>
              </a:rPr>
              <a:t>ahrenh</a:t>
            </a:r>
            <a:r>
              <a:rPr dirty="0" smtClean="0" sz="1400" spc="-15" b="1">
                <a:latin typeface="Times New Roman"/>
                <a:cs typeface="Times New Roman"/>
              </a:rPr>
              <a:t>e</a:t>
            </a:r>
            <a:r>
              <a:rPr dirty="0" smtClean="0" sz="1400" spc="0" b="1">
                <a:latin typeface="Times New Roman"/>
                <a:cs typeface="Times New Roman"/>
              </a:rPr>
              <a:t>it</a:t>
            </a:r>
            <a:r>
              <a:rPr dirty="0" smtClean="0" sz="1400" spc="-1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and</a:t>
            </a:r>
            <a:r>
              <a:rPr dirty="0" smtClean="0" sz="1400" spc="-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o</a:t>
            </a:r>
            <a:r>
              <a:rPr dirty="0" smtClean="0" sz="1400" spc="-15" b="1">
                <a:latin typeface="Times New Roman"/>
                <a:cs typeface="Times New Roman"/>
              </a:rPr>
              <a:t>u</a:t>
            </a:r>
            <a:r>
              <a:rPr dirty="0" smtClean="0" sz="1400" spc="-15" b="1">
                <a:latin typeface="Times New Roman"/>
                <a:cs typeface="Times New Roman"/>
              </a:rPr>
              <a:t>t</a:t>
            </a:r>
            <a:r>
              <a:rPr dirty="0" smtClean="0" sz="1400" spc="0" b="1">
                <a:latin typeface="Times New Roman"/>
                <a:cs typeface="Times New Roman"/>
              </a:rPr>
              <a:t>p</a:t>
            </a:r>
            <a:r>
              <a:rPr dirty="0" smtClean="0" sz="1400" spc="5" b="1">
                <a:latin typeface="Times New Roman"/>
                <a:cs typeface="Times New Roman"/>
              </a:rPr>
              <a:t>u</a:t>
            </a:r>
            <a:r>
              <a:rPr dirty="0" smtClean="0" sz="1400" spc="0" b="1">
                <a:latin typeface="Times New Roman"/>
                <a:cs typeface="Times New Roman"/>
              </a:rPr>
              <a:t>t i</a:t>
            </a:r>
            <a:r>
              <a:rPr dirty="0" smtClean="0" sz="1400" spc="-10" b="1">
                <a:latin typeface="Times New Roman"/>
                <a:cs typeface="Times New Roman"/>
              </a:rPr>
              <a:t>t</a:t>
            </a:r>
            <a:r>
              <a:rPr dirty="0" smtClean="0" sz="1400" spc="0" b="1">
                <a:latin typeface="Times New Roman"/>
                <a:cs typeface="Times New Roman"/>
              </a:rPr>
              <a:t>s</a:t>
            </a:r>
            <a:r>
              <a:rPr dirty="0" smtClean="0" sz="1400" spc="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equ</a:t>
            </a:r>
            <a:r>
              <a:rPr dirty="0" smtClean="0" sz="1400" spc="-10" b="1">
                <a:latin typeface="Times New Roman"/>
                <a:cs typeface="Times New Roman"/>
              </a:rPr>
              <a:t>i</a:t>
            </a:r>
            <a:r>
              <a:rPr dirty="0" smtClean="0" sz="1400" spc="-10" b="1">
                <a:latin typeface="Times New Roman"/>
                <a:cs typeface="Times New Roman"/>
              </a:rPr>
              <a:t>v</a:t>
            </a:r>
            <a:r>
              <a:rPr dirty="0" smtClean="0" sz="1400" spc="0" b="1">
                <a:latin typeface="Times New Roman"/>
                <a:cs typeface="Times New Roman"/>
              </a:rPr>
              <a:t>al</a:t>
            </a:r>
            <a:r>
              <a:rPr dirty="0" smtClean="0" sz="1400" spc="-15" b="1">
                <a:latin typeface="Times New Roman"/>
                <a:cs typeface="Times New Roman"/>
              </a:rPr>
              <a:t>e</a:t>
            </a:r>
            <a:r>
              <a:rPr dirty="0" smtClean="0" sz="1400" spc="0" b="1">
                <a:latin typeface="Times New Roman"/>
                <a:cs typeface="Times New Roman"/>
              </a:rPr>
              <a:t>nt in</a:t>
            </a:r>
            <a:r>
              <a:rPr dirty="0" smtClean="0" sz="1400" spc="-15" b="1">
                <a:latin typeface="Times New Roman"/>
                <a:cs typeface="Times New Roman"/>
              </a:rPr>
              <a:t> </a:t>
            </a:r>
            <a:r>
              <a:rPr dirty="0" smtClean="0" sz="1400" spc="-10" b="1">
                <a:latin typeface="Times New Roman"/>
                <a:cs typeface="Times New Roman"/>
              </a:rPr>
              <a:t>C</a:t>
            </a:r>
            <a:r>
              <a:rPr dirty="0" smtClean="0" sz="1400" spc="0" b="1">
                <a:latin typeface="Times New Roman"/>
                <a:cs typeface="Times New Roman"/>
              </a:rPr>
              <a:t>el</a:t>
            </a:r>
            <a:r>
              <a:rPr dirty="0" smtClean="0" sz="1400" spc="-10" b="1">
                <a:latin typeface="Times New Roman"/>
                <a:cs typeface="Times New Roman"/>
              </a:rPr>
              <a:t>s</a:t>
            </a:r>
            <a:r>
              <a:rPr dirty="0" smtClean="0" sz="1400" spc="0" b="1">
                <a:latin typeface="Times New Roman"/>
                <a:cs typeface="Times New Roman"/>
              </a:rPr>
              <a:t>ius,</a:t>
            </a:r>
            <a:r>
              <a:rPr dirty="0" smtClean="0" sz="1400" spc="-5" b="1">
                <a:latin typeface="Times New Roman"/>
                <a:cs typeface="Times New Roman"/>
              </a:rPr>
              <a:t> </a:t>
            </a:r>
            <a:r>
              <a:rPr dirty="0" smtClean="0" sz="1400" spc="-15" b="1">
                <a:latin typeface="Times New Roman"/>
                <a:cs typeface="Times New Roman"/>
              </a:rPr>
              <a:t>u</a:t>
            </a:r>
            <a:r>
              <a:rPr dirty="0" smtClean="0" sz="1400" spc="0" b="1">
                <a:latin typeface="Times New Roman"/>
                <a:cs typeface="Times New Roman"/>
              </a:rPr>
              <a:t>si</a:t>
            </a:r>
            <a:r>
              <a:rPr dirty="0" smtClean="0" sz="1400" spc="-15" b="1">
                <a:latin typeface="Times New Roman"/>
                <a:cs typeface="Times New Roman"/>
              </a:rPr>
              <a:t>n</a:t>
            </a:r>
            <a:r>
              <a:rPr dirty="0" smtClean="0" sz="1400" spc="0" b="1">
                <a:latin typeface="Times New Roman"/>
                <a:cs typeface="Times New Roman"/>
              </a:rPr>
              <a:t>g</a:t>
            </a:r>
            <a:r>
              <a:rPr dirty="0" smtClean="0" sz="1400" spc="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the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44500" y="2579369"/>
            <a:ext cx="1605280" cy="230504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b="1">
                <a:latin typeface="Times New Roman"/>
                <a:cs typeface="Times New Roman"/>
              </a:rPr>
              <a:t>f</a:t>
            </a:r>
            <a:r>
              <a:rPr dirty="0" smtClean="0" sz="1400" spc="5" b="1">
                <a:latin typeface="Times New Roman"/>
                <a:cs typeface="Times New Roman"/>
              </a:rPr>
              <a:t>o</a:t>
            </a:r>
            <a:r>
              <a:rPr dirty="0" smtClean="0" sz="1400" spc="0" b="1">
                <a:latin typeface="Times New Roman"/>
                <a:cs typeface="Times New Roman"/>
              </a:rPr>
              <a:t>r</a:t>
            </a:r>
            <a:r>
              <a:rPr dirty="0" smtClean="0" sz="1400" spc="-20" b="1">
                <a:latin typeface="Times New Roman"/>
                <a:cs typeface="Times New Roman"/>
              </a:rPr>
              <a:t>m</a:t>
            </a:r>
            <a:r>
              <a:rPr dirty="0" smtClean="0" sz="1400" spc="0" b="1">
                <a:latin typeface="Times New Roman"/>
                <a:cs typeface="Times New Roman"/>
              </a:rPr>
              <a:t>ula: </a:t>
            </a:r>
            <a:r>
              <a:rPr dirty="0" smtClean="0" sz="1400" spc="-10" b="1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�</a:t>
            </a:r>
            <a:r>
              <a:rPr dirty="0" smtClean="0" sz="1400" spc="7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=</a:t>
            </a:r>
            <a:r>
              <a:rPr dirty="0" smtClean="0" sz="1400" spc="80">
                <a:latin typeface="Cambria Math"/>
                <a:cs typeface="Cambria Math"/>
              </a:rPr>
              <a:t> </a:t>
            </a:r>
            <a:r>
              <a:rPr dirty="0" smtClean="0" baseline="47222" sz="1500" spc="-15">
                <a:latin typeface="Cambria Math"/>
                <a:cs typeface="Cambria Math"/>
              </a:rPr>
              <a:t>�</a:t>
            </a:r>
            <a:r>
              <a:rPr dirty="0" smtClean="0" baseline="47222" sz="1500" spc="-22">
                <a:latin typeface="Cambria Math"/>
                <a:cs typeface="Cambria Math"/>
              </a:rPr>
              <a:t>(</a:t>
            </a:r>
            <a:r>
              <a:rPr dirty="0" smtClean="0" baseline="47222" sz="1500" spc="-15">
                <a:latin typeface="Cambria Math"/>
                <a:cs typeface="Cambria Math"/>
              </a:rPr>
              <a:t>�</a:t>
            </a:r>
            <a:r>
              <a:rPr dirty="0" smtClean="0" baseline="47222" sz="1500" spc="-30">
                <a:latin typeface="Cambria Math"/>
                <a:cs typeface="Cambria Math"/>
              </a:rPr>
              <a:t>−</a:t>
            </a:r>
            <a:r>
              <a:rPr dirty="0" smtClean="0" baseline="47222" sz="1500" spc="-15">
                <a:latin typeface="Cambria Math"/>
                <a:cs typeface="Cambria Math"/>
              </a:rPr>
              <a:t>��)</a:t>
            </a:r>
            <a:endParaRPr baseline="47222" sz="1500">
              <a:latin typeface="Cambria Math"/>
              <a:cs typeface="Cambria Math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539494" y="2706877"/>
            <a:ext cx="496824" cy="0"/>
          </a:xfrm>
          <a:custGeom>
            <a:avLst/>
            <a:gdLst/>
            <a:ahLst/>
            <a:cxnLst/>
            <a:rect l="l" t="t" r="r" b="b"/>
            <a:pathLst>
              <a:path w="496824" h="0">
                <a:moveTo>
                  <a:pt x="0" y="0"/>
                </a:moveTo>
                <a:lnTo>
                  <a:pt x="496824" y="0"/>
                </a:lnTo>
              </a:path>
            </a:pathLst>
          </a:custGeom>
          <a:ln w="1346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444500" y="2720085"/>
            <a:ext cx="4335780" cy="230124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304925">
              <a:lnSpc>
                <a:spcPts val="1175"/>
              </a:lnSpc>
            </a:pPr>
            <a:r>
              <a:rPr dirty="0" smtClean="0" sz="1000" spc="-10">
                <a:latin typeface="Cambria Math"/>
                <a:cs typeface="Cambria Math"/>
              </a:rPr>
              <a:t>𝟗</a:t>
            </a:r>
            <a:endParaRPr sz="1000">
              <a:latin typeface="Cambria Math"/>
              <a:cs typeface="Cambria Math"/>
            </a:endParaRPr>
          </a:p>
          <a:p>
            <a:pPr marL="12700">
              <a:lnSpc>
                <a:spcPts val="1385"/>
              </a:lnSpc>
            </a:pPr>
            <a:r>
              <a:rPr dirty="0" smtClean="0" sz="1400">
                <a:latin typeface="Times New Roman"/>
                <a:cs typeface="Times New Roman"/>
              </a:rPr>
              <a:t>#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de </a:t>
            </a:r>
            <a:r>
              <a:rPr dirty="0" smtClean="0" sz="1400" spc="-15">
                <a:latin typeface="Times New Roman"/>
                <a:cs typeface="Times New Roman"/>
              </a:rPr>
              <a:t>&lt;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trea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.h&gt;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610"/>
              </a:lnSpc>
            </a:pPr>
            <a:r>
              <a:rPr dirty="0" smtClean="0" sz="140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30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ain()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610"/>
              </a:lnSpc>
            </a:pPr>
            <a:r>
              <a:rPr dirty="0" smtClean="0" sz="1400">
                <a:latin typeface="Times New Roman"/>
                <a:cs typeface="Times New Roman"/>
              </a:rPr>
              <a:t>{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625"/>
              </a:lnSpc>
            </a:pPr>
            <a:r>
              <a:rPr dirty="0" smtClean="0" sz="1400">
                <a:latin typeface="Times New Roman"/>
                <a:cs typeface="Times New Roman"/>
              </a:rPr>
              <a:t>d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ble f,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;</a:t>
            </a:r>
            <a:endParaRPr sz="1400">
              <a:latin typeface="Times New Roman"/>
              <a:cs typeface="Times New Roman"/>
            </a:endParaRPr>
          </a:p>
          <a:p>
            <a:pPr marL="12700" marR="1667510">
              <a:lnSpc>
                <a:spcPts val="1610"/>
              </a:lnSpc>
              <a:spcBef>
                <a:spcPts val="40"/>
              </a:spcBef>
            </a:pPr>
            <a:r>
              <a:rPr dirty="0" smtClean="0" sz="1400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ut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&lt;&lt;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"Te</a:t>
            </a:r>
            <a:r>
              <a:rPr dirty="0" smtClean="0" sz="1400" spc="-30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per</a:t>
            </a:r>
            <a:r>
              <a:rPr dirty="0" smtClean="0" sz="1400" spc="5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ure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</a:t>
            </a:r>
            <a:r>
              <a:rPr dirty="0" smtClean="0" sz="1400" spc="-2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hr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:</a:t>
            </a:r>
            <a:r>
              <a:rPr dirty="0" smtClean="0" sz="1400" spc="-10">
                <a:latin typeface="Times New Roman"/>
                <a:cs typeface="Times New Roman"/>
              </a:rPr>
              <a:t>"</a:t>
            </a:r>
            <a:r>
              <a:rPr dirty="0" smtClean="0" sz="1400" spc="0">
                <a:latin typeface="Times New Roman"/>
                <a:cs typeface="Times New Roman"/>
              </a:rPr>
              <a:t>;</a:t>
            </a:r>
            <a:r>
              <a:rPr dirty="0" smtClean="0" sz="1400" spc="0">
                <a:latin typeface="Times New Roman"/>
                <a:cs typeface="Times New Roman"/>
              </a:rPr>
              <a:t> cin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20">
                <a:latin typeface="Times New Roman"/>
                <a:cs typeface="Times New Roman"/>
              </a:rPr>
              <a:t>&gt;</a:t>
            </a:r>
            <a:r>
              <a:rPr dirty="0" smtClean="0" sz="1400" spc="0">
                <a:latin typeface="Times New Roman"/>
                <a:cs typeface="Times New Roman"/>
              </a:rPr>
              <a:t>&gt; f;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565"/>
              </a:lnSpc>
            </a:pPr>
            <a:r>
              <a:rPr dirty="0" smtClean="0" sz="1400">
                <a:latin typeface="Times New Roman"/>
                <a:cs typeface="Times New Roman"/>
              </a:rPr>
              <a:t>c=</a:t>
            </a:r>
            <a:r>
              <a:rPr dirty="0" smtClean="0" sz="1400" spc="-10">
                <a:latin typeface="Times New Roman"/>
                <a:cs typeface="Times New Roman"/>
              </a:rPr>
              <a:t>5</a:t>
            </a:r>
            <a:r>
              <a:rPr dirty="0" smtClean="0" sz="1400" spc="0">
                <a:latin typeface="Times New Roman"/>
                <a:cs typeface="Times New Roman"/>
              </a:rPr>
              <a:t>*(</a:t>
            </a:r>
            <a:r>
              <a:rPr dirty="0" smtClean="0" sz="1400" spc="5">
                <a:latin typeface="Times New Roman"/>
                <a:cs typeface="Times New Roman"/>
              </a:rPr>
              <a:t>f</a:t>
            </a:r>
            <a:r>
              <a:rPr dirty="0" smtClean="0" sz="1400" spc="-15">
                <a:latin typeface="Times New Roman"/>
                <a:cs typeface="Times New Roman"/>
              </a:rPr>
              <a:t>-</a:t>
            </a:r>
            <a:r>
              <a:rPr dirty="0" smtClean="0" sz="1400" spc="0">
                <a:latin typeface="Times New Roman"/>
                <a:cs typeface="Times New Roman"/>
              </a:rPr>
              <a:t>3</a:t>
            </a:r>
            <a:r>
              <a:rPr dirty="0" smtClean="0" sz="1400" spc="-10">
                <a:latin typeface="Times New Roman"/>
                <a:cs typeface="Times New Roman"/>
              </a:rPr>
              <a:t>2</a:t>
            </a:r>
            <a:r>
              <a:rPr dirty="0" smtClean="0" sz="1400" spc="0">
                <a:latin typeface="Times New Roman"/>
                <a:cs typeface="Times New Roman"/>
              </a:rPr>
              <a:t>)</a:t>
            </a:r>
            <a:r>
              <a:rPr dirty="0" smtClean="0" sz="1400" spc="-10">
                <a:latin typeface="Times New Roman"/>
                <a:cs typeface="Times New Roman"/>
              </a:rPr>
              <a:t>/</a:t>
            </a:r>
            <a:r>
              <a:rPr dirty="0" smtClean="0" sz="1400" spc="0">
                <a:latin typeface="Times New Roman"/>
                <a:cs typeface="Times New Roman"/>
              </a:rPr>
              <a:t>9;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630"/>
              </a:lnSpc>
            </a:pPr>
            <a:r>
              <a:rPr dirty="0" smtClean="0" sz="1400" b="1">
                <a:latin typeface="Times New Roman"/>
                <a:cs typeface="Times New Roman"/>
              </a:rPr>
              <a:t>H.W</a:t>
            </a:r>
            <a:r>
              <a:rPr dirty="0" smtClean="0" sz="1400" spc="-5" b="1">
                <a:latin typeface="Times New Roman"/>
                <a:cs typeface="Times New Roman"/>
              </a:rPr>
              <a:t>:</a:t>
            </a:r>
            <a:r>
              <a:rPr dirty="0" smtClean="0" sz="1400" spc="0" b="1">
                <a:latin typeface="Times New Roman"/>
                <a:cs typeface="Times New Roman"/>
              </a:rPr>
              <a:t>-</a:t>
            </a:r>
            <a:endParaRPr sz="1400">
              <a:latin typeface="Times New Roman"/>
              <a:cs typeface="Times New Roman"/>
            </a:endParaRPr>
          </a:p>
          <a:p>
            <a:pPr marL="12700" marR="12700">
              <a:lnSpc>
                <a:spcPts val="1620"/>
              </a:lnSpc>
              <a:spcBef>
                <a:spcPts val="30"/>
              </a:spcBef>
            </a:pPr>
            <a:r>
              <a:rPr dirty="0" smtClean="0" sz="1400" spc="5" b="1">
                <a:latin typeface="Times New Roman"/>
                <a:cs typeface="Times New Roman"/>
              </a:rPr>
              <a:t>1</a:t>
            </a:r>
            <a:r>
              <a:rPr dirty="0" smtClean="0" sz="1400" spc="0" b="1">
                <a:latin typeface="Times New Roman"/>
                <a:cs typeface="Times New Roman"/>
              </a:rPr>
              <a:t>-</a:t>
            </a:r>
            <a:r>
              <a:rPr dirty="0" smtClean="0" sz="1400" spc="-1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wri</a:t>
            </a:r>
            <a:r>
              <a:rPr dirty="0" smtClean="0" sz="1400" spc="-15" b="1">
                <a:latin typeface="Times New Roman"/>
                <a:cs typeface="Times New Roman"/>
              </a:rPr>
              <a:t>t</a:t>
            </a:r>
            <a:r>
              <a:rPr dirty="0" smtClean="0" sz="1400" spc="0" b="1">
                <a:latin typeface="Times New Roman"/>
                <a:cs typeface="Times New Roman"/>
              </a:rPr>
              <a:t>e </a:t>
            </a:r>
            <a:r>
              <a:rPr dirty="0" smtClean="0" sz="1400" spc="-10" b="1">
                <a:latin typeface="Times New Roman"/>
                <a:cs typeface="Times New Roman"/>
              </a:rPr>
              <a:t>C</a:t>
            </a:r>
            <a:r>
              <a:rPr dirty="0" smtClean="0" sz="1400" spc="0" b="1">
                <a:latin typeface="Times New Roman"/>
                <a:cs typeface="Times New Roman"/>
              </a:rPr>
              <a:t>++</a:t>
            </a:r>
            <a:r>
              <a:rPr dirty="0" smtClean="0" sz="1400" spc="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p</a:t>
            </a:r>
            <a:r>
              <a:rPr dirty="0" smtClean="0" sz="1400" spc="-20" b="1">
                <a:latin typeface="Times New Roman"/>
                <a:cs typeface="Times New Roman"/>
              </a:rPr>
              <a:t>r</a:t>
            </a:r>
            <a:r>
              <a:rPr dirty="0" smtClean="0" sz="1400" spc="-10" b="1">
                <a:latin typeface="Times New Roman"/>
                <a:cs typeface="Times New Roman"/>
              </a:rPr>
              <a:t>o</a:t>
            </a:r>
            <a:r>
              <a:rPr dirty="0" smtClean="0" sz="1400" spc="0" b="1">
                <a:latin typeface="Times New Roman"/>
                <a:cs typeface="Times New Roman"/>
              </a:rPr>
              <a:t>gr</a:t>
            </a:r>
            <a:r>
              <a:rPr dirty="0" smtClean="0" sz="1400" spc="-10" b="1">
                <a:latin typeface="Times New Roman"/>
                <a:cs typeface="Times New Roman"/>
              </a:rPr>
              <a:t>a</a:t>
            </a:r>
            <a:r>
              <a:rPr dirty="0" smtClean="0" sz="1400" spc="0" b="1">
                <a:latin typeface="Times New Roman"/>
                <a:cs typeface="Times New Roman"/>
              </a:rPr>
              <a:t>m</a:t>
            </a:r>
            <a:r>
              <a:rPr dirty="0" smtClean="0" sz="1400" spc="-10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to find the </a:t>
            </a:r>
            <a:r>
              <a:rPr dirty="0" smtClean="0" sz="1400" spc="-10" b="1">
                <a:latin typeface="Times New Roman"/>
                <a:cs typeface="Times New Roman"/>
              </a:rPr>
              <a:t>v</a:t>
            </a:r>
            <a:r>
              <a:rPr dirty="0" smtClean="0" sz="1400" spc="0" b="1">
                <a:latin typeface="Times New Roman"/>
                <a:cs typeface="Times New Roman"/>
              </a:rPr>
              <a:t>al</a:t>
            </a:r>
            <a:r>
              <a:rPr dirty="0" smtClean="0" sz="1400" spc="-15" b="1">
                <a:latin typeface="Times New Roman"/>
                <a:cs typeface="Times New Roman"/>
              </a:rPr>
              <a:t>u</a:t>
            </a:r>
            <a:r>
              <a:rPr dirty="0" smtClean="0" sz="1400" spc="0" b="1">
                <a:latin typeface="Times New Roman"/>
                <a:cs typeface="Times New Roman"/>
              </a:rPr>
              <a:t>e Y</a:t>
            </a:r>
            <a:r>
              <a:rPr dirty="0" smtClean="0" sz="1400" spc="-10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of the</a:t>
            </a:r>
            <a:r>
              <a:rPr dirty="0" smtClean="0" sz="1400" spc="-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eq</a:t>
            </a:r>
            <a:r>
              <a:rPr dirty="0" smtClean="0" sz="1400" spc="-15" b="1">
                <a:latin typeface="Times New Roman"/>
                <a:cs typeface="Times New Roman"/>
              </a:rPr>
              <a:t>u</a:t>
            </a:r>
            <a:r>
              <a:rPr dirty="0" smtClean="0" sz="1400" spc="0" b="1">
                <a:latin typeface="Times New Roman"/>
                <a:cs typeface="Times New Roman"/>
              </a:rPr>
              <a:t>at</a:t>
            </a:r>
            <a:r>
              <a:rPr dirty="0" smtClean="0" sz="1400" spc="-10" b="1">
                <a:latin typeface="Times New Roman"/>
                <a:cs typeface="Times New Roman"/>
              </a:rPr>
              <a:t>i</a:t>
            </a:r>
            <a:r>
              <a:rPr dirty="0" smtClean="0" sz="1400" spc="0" b="1">
                <a:latin typeface="Times New Roman"/>
                <a:cs typeface="Times New Roman"/>
              </a:rPr>
              <a:t>on</a:t>
            </a:r>
            <a:r>
              <a:rPr dirty="0" smtClean="0" sz="1400" spc="0" b="1">
                <a:latin typeface="Times New Roman"/>
                <a:cs typeface="Times New Roman"/>
              </a:rPr>
              <a:t> </a:t>
            </a:r>
            <a:r>
              <a:rPr dirty="0" smtClean="0" sz="1400" spc="5" b="1">
                <a:latin typeface="Times New Roman"/>
                <a:cs typeface="Times New Roman"/>
              </a:rPr>
              <a:t>a</a:t>
            </a:r>
            <a:r>
              <a:rPr dirty="0" smtClean="0" sz="1400" spc="0" b="1">
                <a:latin typeface="Times New Roman"/>
                <a:cs typeface="Times New Roman"/>
              </a:rPr>
              <a:t>-</a:t>
            </a:r>
            <a:r>
              <a:rPr dirty="0" smtClean="0" sz="1400" spc="-110" b="1">
                <a:latin typeface="Times New Roman"/>
                <a:cs typeface="Times New Roman"/>
              </a:rPr>
              <a:t> </a:t>
            </a:r>
            <a:r>
              <a:rPr dirty="0" smtClean="0" sz="1400" spc="-10" b="1">
                <a:latin typeface="Times New Roman"/>
                <a:cs typeface="Times New Roman"/>
              </a:rPr>
              <a:t>Y</a:t>
            </a:r>
            <a:r>
              <a:rPr dirty="0" smtClean="0" sz="1400" spc="0" b="1">
                <a:latin typeface="Times New Roman"/>
                <a:cs typeface="Times New Roman"/>
              </a:rPr>
              <a:t>=[(</a:t>
            </a:r>
            <a:r>
              <a:rPr dirty="0" smtClean="0" sz="1400" spc="10" b="1">
                <a:latin typeface="Times New Roman"/>
                <a:cs typeface="Times New Roman"/>
              </a:rPr>
              <a:t>x</a:t>
            </a:r>
            <a:r>
              <a:rPr dirty="0" smtClean="0" sz="1400" spc="-15" b="1">
                <a:latin typeface="Times New Roman"/>
                <a:cs typeface="Times New Roman"/>
              </a:rPr>
              <a:t>-</a:t>
            </a:r>
            <a:r>
              <a:rPr dirty="0" smtClean="0" sz="1400" spc="0" b="1">
                <a:latin typeface="Times New Roman"/>
                <a:cs typeface="Times New Roman"/>
              </a:rPr>
              <a:t>z)</a:t>
            </a:r>
            <a:r>
              <a:rPr dirty="0" smtClean="0" baseline="30864" sz="1350" spc="7" b="1">
                <a:latin typeface="Times New Roman"/>
                <a:cs typeface="Times New Roman"/>
              </a:rPr>
              <a:t>2</a:t>
            </a:r>
            <a:r>
              <a:rPr dirty="0" smtClean="0" sz="1400" spc="-15" b="1">
                <a:latin typeface="Times New Roman"/>
                <a:cs typeface="Times New Roman"/>
              </a:rPr>
              <a:t>-</a:t>
            </a:r>
            <a:r>
              <a:rPr dirty="0" smtClean="0" sz="1400" spc="0" b="1">
                <a:latin typeface="Times New Roman"/>
                <a:cs typeface="Times New Roman"/>
              </a:rPr>
              <a:t>(</a:t>
            </a:r>
            <a:r>
              <a:rPr dirty="0" smtClean="0" sz="1400" spc="-10" b="1">
                <a:latin typeface="Times New Roman"/>
                <a:cs typeface="Times New Roman"/>
              </a:rPr>
              <a:t>x</a:t>
            </a:r>
            <a:r>
              <a:rPr dirty="0" smtClean="0" sz="1400" spc="0" b="1">
                <a:latin typeface="Times New Roman"/>
                <a:cs typeface="Times New Roman"/>
              </a:rPr>
              <a:t>+z)</a:t>
            </a:r>
            <a:r>
              <a:rPr dirty="0" smtClean="0" sz="1400" spc="-10" b="1">
                <a:latin typeface="Times New Roman"/>
                <a:cs typeface="Times New Roman"/>
              </a:rPr>
              <a:t>]</a:t>
            </a:r>
            <a:r>
              <a:rPr dirty="0" smtClean="0" sz="1400" spc="0" b="1">
                <a:latin typeface="Times New Roman"/>
                <a:cs typeface="Times New Roman"/>
              </a:rPr>
              <a:t>/</a:t>
            </a:r>
            <a:r>
              <a:rPr dirty="0" smtClean="0" sz="1400" spc="-10" b="1">
                <a:latin typeface="Times New Roman"/>
                <a:cs typeface="Times New Roman"/>
              </a:rPr>
              <a:t>3</a:t>
            </a:r>
            <a:r>
              <a:rPr dirty="0" smtClean="0" sz="1400" spc="0" b="1">
                <a:latin typeface="Times New Roman"/>
                <a:cs typeface="Times New Roman"/>
              </a:rPr>
              <a:t>2.</a:t>
            </a:r>
            <a:endParaRPr sz="1400">
              <a:latin typeface="Times New Roman"/>
              <a:cs typeface="Times New Roman"/>
            </a:endParaRPr>
          </a:p>
          <a:p>
            <a:pPr algn="ctr" marR="2741930">
              <a:lnSpc>
                <a:spcPts val="869"/>
              </a:lnSpc>
              <a:tabLst>
                <a:tab pos="307340" algn="l"/>
              </a:tabLst>
            </a:pPr>
            <a:r>
              <a:rPr dirty="0" smtClean="0" sz="800">
                <a:latin typeface="Cambria Math"/>
                <a:cs typeface="Cambria Math"/>
              </a:rPr>
              <a:t>�	</a:t>
            </a:r>
            <a:r>
              <a:rPr dirty="0" smtClean="0" sz="800">
                <a:latin typeface="Cambria Math"/>
                <a:cs typeface="Cambria Math"/>
              </a:rPr>
              <a:t>�</a:t>
            </a:r>
            <a:endParaRPr sz="800">
              <a:latin typeface="Cambria Math"/>
              <a:cs typeface="Cambria Math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44500" y="4855082"/>
            <a:ext cx="1164590" cy="33528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baseline="-33730" sz="2100" spc="-7" b="1">
                <a:latin typeface="Times New Roman"/>
                <a:cs typeface="Times New Roman"/>
              </a:rPr>
              <a:t>b</a:t>
            </a:r>
            <a:r>
              <a:rPr dirty="0" smtClean="0" baseline="-33730" sz="2100" spc="0" b="1">
                <a:latin typeface="Times New Roman"/>
                <a:cs typeface="Times New Roman"/>
              </a:rPr>
              <a:t>-</a:t>
            </a:r>
            <a:r>
              <a:rPr dirty="0" smtClean="0" baseline="-33730" sz="2100" spc="-7" b="1">
                <a:latin typeface="Times New Roman"/>
                <a:cs typeface="Times New Roman"/>
              </a:rPr>
              <a:t> </a:t>
            </a:r>
            <a:r>
              <a:rPr dirty="0" smtClean="0" baseline="-33730" sz="2100" spc="0">
                <a:latin typeface="Cambria Math"/>
                <a:cs typeface="Cambria Math"/>
              </a:rPr>
              <a:t>�</a:t>
            </a:r>
            <a:r>
              <a:rPr dirty="0" smtClean="0" baseline="-33730" sz="2100" spc="120">
                <a:latin typeface="Cambria Math"/>
                <a:cs typeface="Cambria Math"/>
              </a:rPr>
              <a:t> </a:t>
            </a:r>
            <a:r>
              <a:rPr dirty="0" smtClean="0" baseline="-33730" sz="2100" spc="0">
                <a:latin typeface="Cambria Math"/>
                <a:cs typeface="Cambria Math"/>
              </a:rPr>
              <a:t>=</a:t>
            </a:r>
            <a:r>
              <a:rPr dirty="0" smtClean="0" baseline="-33730" sz="2100" spc="104">
                <a:latin typeface="Cambria Math"/>
                <a:cs typeface="Cambria Math"/>
              </a:rPr>
              <a:t> </a:t>
            </a:r>
            <a:r>
              <a:rPr dirty="0" smtClean="0" sz="1000" spc="-5" u="heavy">
                <a:latin typeface="Cambria Math"/>
                <a:cs typeface="Cambria Math"/>
              </a:rPr>
              <a:t> </a:t>
            </a:r>
            <a:r>
              <a:rPr dirty="0" smtClean="0" sz="1000" spc="-10" u="heavy">
                <a:latin typeface="Cambria Math"/>
                <a:cs typeface="Cambria Math"/>
              </a:rPr>
              <a:t>�</a:t>
            </a:r>
            <a:r>
              <a:rPr dirty="0" smtClean="0" sz="1000" spc="-5" u="heavy">
                <a:latin typeface="Cambria Math"/>
                <a:cs typeface="Cambria Math"/>
              </a:rPr>
              <a:t> </a:t>
            </a:r>
            <a:r>
              <a:rPr dirty="0" smtClean="0" sz="1000" spc="-5" u="heavy">
                <a:latin typeface="Cambria Math"/>
                <a:cs typeface="Cambria Math"/>
              </a:rPr>
              <a:t> </a:t>
            </a:r>
            <a:r>
              <a:rPr dirty="0" smtClean="0" sz="1000" spc="85" u="heavy">
                <a:latin typeface="Cambria Math"/>
                <a:cs typeface="Cambria Math"/>
              </a:rPr>
              <a:t> </a:t>
            </a:r>
            <a:r>
              <a:rPr dirty="0" smtClean="0" sz="1000" spc="-30" u="heavy">
                <a:latin typeface="Cambria Math"/>
                <a:cs typeface="Cambria Math"/>
              </a:rPr>
              <a:t>−</a:t>
            </a:r>
            <a:r>
              <a:rPr dirty="0" smtClean="0" sz="1000" spc="-10" u="heavy">
                <a:latin typeface="Cambria Math"/>
                <a:cs typeface="Cambria Math"/>
              </a:rPr>
              <a:t>�</a:t>
            </a:r>
            <a:r>
              <a:rPr dirty="0" smtClean="0" sz="1000" spc="-5" u="heavy">
                <a:latin typeface="Cambria Math"/>
                <a:cs typeface="Cambria Math"/>
              </a:rPr>
              <a:t> </a:t>
            </a:r>
            <a:r>
              <a:rPr dirty="0" smtClean="0" sz="1000" spc="-10" u="heavy">
                <a:latin typeface="Cambria Math"/>
                <a:cs typeface="Cambria Math"/>
              </a:rPr>
              <a:t>�</a:t>
            </a:r>
            <a:r>
              <a:rPr dirty="0" smtClean="0" sz="1000" spc="-5" u="heavy">
                <a:latin typeface="Cambria Math"/>
                <a:cs typeface="Cambria Math"/>
              </a:rPr>
              <a:t> </a:t>
            </a:r>
            <a:r>
              <a:rPr dirty="0" smtClean="0" sz="1000" spc="-5" u="heavy">
                <a:latin typeface="Cambria Math"/>
                <a:cs typeface="Cambria Math"/>
              </a:rPr>
              <a:t> </a:t>
            </a:r>
            <a:r>
              <a:rPr dirty="0" smtClean="0" sz="1000" spc="75" u="heavy">
                <a:latin typeface="Cambria Math"/>
                <a:cs typeface="Cambria Math"/>
              </a:rPr>
              <a:t> </a:t>
            </a:r>
            <a:r>
              <a:rPr dirty="0" smtClean="0" sz="1000" spc="-25" u="heavy">
                <a:latin typeface="Cambria Math"/>
                <a:cs typeface="Cambria Math"/>
              </a:rPr>
              <a:t>+</a:t>
            </a:r>
            <a:r>
              <a:rPr dirty="0" smtClean="0" sz="1000" spc="0" u="heavy">
                <a:latin typeface="Cambria Math"/>
                <a:cs typeface="Cambria Math"/>
              </a:rPr>
              <a:t> </a:t>
            </a:r>
            <a:r>
              <a:rPr dirty="0" smtClean="0" sz="1000" spc="-10" u="heavy">
                <a:latin typeface="Cambria Math"/>
                <a:cs typeface="Cambria Math"/>
              </a:rPr>
              <a:t>�</a:t>
            </a:r>
            <a:r>
              <a:rPr dirty="0" smtClean="0" sz="1000" spc="-5" u="heavy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002588" y="5100954"/>
            <a:ext cx="574040" cy="16827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000" spc="-10">
                <a:latin typeface="Cambria Math"/>
                <a:cs typeface="Cambria Math"/>
              </a:rPr>
              <a:t>�</a:t>
            </a:r>
            <a:r>
              <a:rPr dirty="0" smtClean="0" baseline="20833" sz="1200" spc="52">
                <a:latin typeface="Cambria Math"/>
                <a:cs typeface="Cambria Math"/>
              </a:rPr>
              <a:t>�</a:t>
            </a:r>
            <a:r>
              <a:rPr dirty="0" smtClean="0" sz="1000" spc="-20">
                <a:latin typeface="Cambria Math"/>
                <a:cs typeface="Cambria Math"/>
              </a:rPr>
              <a:t>+</a:t>
            </a:r>
            <a:r>
              <a:rPr dirty="0" smtClean="0" sz="1000" spc="-10">
                <a:latin typeface="Cambria Math"/>
                <a:cs typeface="Cambria Math"/>
              </a:rPr>
              <a:t>��</a:t>
            </a:r>
            <a:r>
              <a:rPr dirty="0" smtClean="0" sz="1000" spc="-30">
                <a:latin typeface="Cambria Math"/>
                <a:cs typeface="Cambria Math"/>
              </a:rPr>
              <a:t>+</a:t>
            </a:r>
            <a:r>
              <a:rPr dirty="0" smtClean="0" sz="1000" spc="-10">
                <a:latin typeface="Cambria Math"/>
                <a:cs typeface="Cambria Math"/>
              </a:rPr>
              <a:t>�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44500" y="5295518"/>
            <a:ext cx="923290" cy="230504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b="1">
                <a:latin typeface="Times New Roman"/>
                <a:cs typeface="Times New Roman"/>
              </a:rPr>
              <a:t>c-</a:t>
            </a:r>
            <a:r>
              <a:rPr dirty="0" smtClean="0" sz="1400" spc="-5" b="1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�</a:t>
            </a:r>
            <a:r>
              <a:rPr dirty="0" smtClean="0" sz="1400" spc="7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=</a:t>
            </a:r>
            <a:r>
              <a:rPr dirty="0" smtClean="0" sz="1400" spc="8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� −</a:t>
            </a:r>
            <a:r>
              <a:rPr dirty="0" smtClean="0" sz="1400" spc="-5">
                <a:latin typeface="Cambria Math"/>
                <a:cs typeface="Cambria Math"/>
              </a:rPr>
              <a:t> </a:t>
            </a:r>
            <a:r>
              <a:rPr dirty="0" smtClean="0" baseline="47222" sz="1500" spc="-15">
                <a:latin typeface="Cambria Math"/>
                <a:cs typeface="Cambria Math"/>
              </a:rPr>
              <a:t>�</a:t>
            </a:r>
            <a:endParaRPr baseline="47222" sz="1500">
              <a:latin typeface="Cambria Math"/>
              <a:cs typeface="Cambria Math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1281938" y="5423026"/>
            <a:ext cx="138684" cy="0"/>
          </a:xfrm>
          <a:custGeom>
            <a:avLst/>
            <a:gdLst/>
            <a:ahLst/>
            <a:cxnLst/>
            <a:rect l="l" t="t" r="r" b="b"/>
            <a:pathLst>
              <a:path w="138684" h="0">
                <a:moveTo>
                  <a:pt x="0" y="0"/>
                </a:moveTo>
                <a:lnTo>
                  <a:pt x="138684" y="0"/>
                </a:lnTo>
              </a:path>
            </a:pathLst>
          </a:custGeom>
          <a:ln w="13461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" name="object 10"/>
          <p:cNvSpPr txBox="1"/>
          <p:nvPr/>
        </p:nvSpPr>
        <p:spPr>
          <a:xfrm>
            <a:off x="1342389" y="5219318"/>
            <a:ext cx="437515" cy="13716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362585" algn="l"/>
              </a:tabLst>
            </a:pPr>
            <a:r>
              <a:rPr dirty="0" smtClean="0" sz="800">
                <a:latin typeface="Cambria Math"/>
                <a:cs typeface="Cambria Math"/>
              </a:rPr>
              <a:t>�	</a:t>
            </a:r>
            <a:r>
              <a:rPr dirty="0" smtClean="0" sz="800">
                <a:latin typeface="Cambria Math"/>
                <a:cs typeface="Cambria Math"/>
              </a:rPr>
              <a:t>�</a:t>
            </a:r>
            <a:endParaRPr sz="800">
              <a:latin typeface="Cambria Math"/>
              <a:cs typeface="Cambria Math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281430" y="5436234"/>
            <a:ext cx="490220" cy="16827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362585" algn="l"/>
              </a:tabLst>
            </a:pPr>
            <a:r>
              <a:rPr dirty="0" smtClean="0" sz="1000" spc="0">
                <a:latin typeface="Cambria Math"/>
                <a:cs typeface="Cambria Math"/>
              </a:rPr>
              <a:t>�</a:t>
            </a:r>
            <a:r>
              <a:rPr dirty="0" smtClean="0" sz="1000" spc="-5">
                <a:latin typeface="Cambria Math"/>
                <a:cs typeface="Cambria Math"/>
              </a:rPr>
              <a:t>!</a:t>
            </a:r>
            <a:r>
              <a:rPr dirty="0" smtClean="0" sz="1000" spc="-5">
                <a:latin typeface="Cambria Math"/>
                <a:cs typeface="Cambria Math"/>
              </a:rPr>
              <a:t>	</a:t>
            </a:r>
            <a:r>
              <a:rPr dirty="0" smtClean="0" sz="1000" spc="0">
                <a:latin typeface="Cambria Math"/>
                <a:cs typeface="Cambria Math"/>
              </a:rPr>
              <a:t>�</a:t>
            </a:r>
            <a:r>
              <a:rPr dirty="0" smtClean="0" sz="1000" spc="-5">
                <a:latin typeface="Cambria Math"/>
                <a:cs typeface="Cambria Math"/>
              </a:rPr>
              <a:t>!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447546" y="5190362"/>
            <a:ext cx="271145" cy="33528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baseline="-33730" sz="2100">
                <a:latin typeface="Cambria Math"/>
                <a:cs typeface="Cambria Math"/>
              </a:rPr>
              <a:t>+</a:t>
            </a:r>
            <a:r>
              <a:rPr dirty="0" smtClean="0" baseline="-33730" sz="2100" spc="-7">
                <a:latin typeface="Cambria Math"/>
                <a:cs typeface="Cambria Math"/>
              </a:rPr>
              <a:t> </a:t>
            </a:r>
            <a:r>
              <a:rPr dirty="0" smtClean="0" sz="1000" spc="-10">
                <a:latin typeface="Cambria Math"/>
                <a:cs typeface="Cambria Math"/>
              </a:rPr>
              <a:t>�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1632457" y="5423026"/>
            <a:ext cx="138683" cy="0"/>
          </a:xfrm>
          <a:custGeom>
            <a:avLst/>
            <a:gdLst/>
            <a:ahLst/>
            <a:cxnLst/>
            <a:rect l="l" t="t" r="r" b="b"/>
            <a:pathLst>
              <a:path w="138683" h="0">
                <a:moveTo>
                  <a:pt x="0" y="0"/>
                </a:moveTo>
                <a:lnTo>
                  <a:pt x="138683" y="0"/>
                </a:lnTo>
              </a:path>
            </a:pathLst>
          </a:custGeom>
          <a:ln w="13461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" name="object 14"/>
          <p:cNvSpPr txBox="1"/>
          <p:nvPr/>
        </p:nvSpPr>
        <p:spPr>
          <a:xfrm>
            <a:off x="444500" y="5551550"/>
            <a:ext cx="4952365" cy="41783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spc="5" b="1">
                <a:latin typeface="Times New Roman"/>
                <a:cs typeface="Times New Roman"/>
              </a:rPr>
              <a:t>2</a:t>
            </a:r>
            <a:r>
              <a:rPr dirty="0" smtClean="0" sz="1400" spc="0" b="1">
                <a:latin typeface="Times New Roman"/>
                <a:cs typeface="Times New Roman"/>
              </a:rPr>
              <a:t>-</a:t>
            </a:r>
            <a:r>
              <a:rPr dirty="0" smtClean="0" sz="1400" spc="-15" b="1">
                <a:latin typeface="Times New Roman"/>
                <a:cs typeface="Times New Roman"/>
              </a:rPr>
              <a:t> </a:t>
            </a:r>
            <a:r>
              <a:rPr dirty="0" smtClean="0" sz="1400" spc="15" b="1">
                <a:latin typeface="Times New Roman"/>
                <a:cs typeface="Times New Roman"/>
              </a:rPr>
              <a:t>w</a:t>
            </a:r>
            <a:r>
              <a:rPr dirty="0" smtClean="0" sz="1400" spc="-15" b="1">
                <a:latin typeface="Times New Roman"/>
                <a:cs typeface="Times New Roman"/>
              </a:rPr>
              <a:t>h</a:t>
            </a:r>
            <a:r>
              <a:rPr dirty="0" smtClean="0" sz="1400" spc="0" b="1">
                <a:latin typeface="Times New Roman"/>
                <a:cs typeface="Times New Roman"/>
              </a:rPr>
              <a:t>at</a:t>
            </a:r>
            <a:r>
              <a:rPr dirty="0" smtClean="0" sz="1400" spc="-10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is</a:t>
            </a:r>
            <a:r>
              <a:rPr dirty="0" smtClean="0" sz="1400" spc="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t</a:t>
            </a:r>
            <a:r>
              <a:rPr dirty="0" smtClean="0" sz="1400" spc="-20" b="1">
                <a:latin typeface="Times New Roman"/>
                <a:cs typeface="Times New Roman"/>
              </a:rPr>
              <a:t>h</a:t>
            </a:r>
            <a:r>
              <a:rPr dirty="0" smtClean="0" sz="1400" spc="0" b="1">
                <a:latin typeface="Times New Roman"/>
                <a:cs typeface="Times New Roman"/>
              </a:rPr>
              <a:t>e co</a:t>
            </a:r>
            <a:r>
              <a:rPr dirty="0" smtClean="0" sz="1400" spc="-20" b="1">
                <a:latin typeface="Times New Roman"/>
                <a:cs typeface="Times New Roman"/>
              </a:rPr>
              <a:t>m</a:t>
            </a:r>
            <a:r>
              <a:rPr dirty="0" smtClean="0" sz="1400" spc="0" b="1">
                <a:latin typeface="Times New Roman"/>
                <a:cs typeface="Times New Roman"/>
              </a:rPr>
              <a:t>puta</a:t>
            </a:r>
            <a:r>
              <a:rPr dirty="0" smtClean="0" sz="1400" spc="-15" b="1">
                <a:latin typeface="Times New Roman"/>
                <a:cs typeface="Times New Roman"/>
              </a:rPr>
              <a:t>t</a:t>
            </a:r>
            <a:r>
              <a:rPr dirty="0" smtClean="0" sz="1400" spc="0" b="1">
                <a:latin typeface="Times New Roman"/>
                <a:cs typeface="Times New Roman"/>
              </a:rPr>
              <a:t>ion</a:t>
            </a:r>
            <a:r>
              <a:rPr dirty="0" smtClean="0" sz="1400" spc="-1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sequ</a:t>
            </a:r>
            <a:r>
              <a:rPr dirty="0" smtClean="0" sz="1400" spc="-15" b="1">
                <a:latin typeface="Times New Roman"/>
                <a:cs typeface="Times New Roman"/>
              </a:rPr>
              <a:t>e</a:t>
            </a:r>
            <a:r>
              <a:rPr dirty="0" smtClean="0" sz="1400" spc="0" b="1">
                <a:latin typeface="Times New Roman"/>
                <a:cs typeface="Times New Roman"/>
              </a:rPr>
              <a:t>nce</a:t>
            </a:r>
            <a:r>
              <a:rPr dirty="0" smtClean="0" sz="1400" spc="-1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of</a:t>
            </a:r>
            <a:r>
              <a:rPr dirty="0" smtClean="0" sz="1400" spc="-1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the f</a:t>
            </a:r>
            <a:r>
              <a:rPr dirty="0" smtClean="0" sz="1400" spc="-10" b="1">
                <a:latin typeface="Times New Roman"/>
                <a:cs typeface="Times New Roman"/>
              </a:rPr>
              <a:t>o</a:t>
            </a:r>
            <a:r>
              <a:rPr dirty="0" smtClean="0" sz="1400" spc="0" b="1">
                <a:latin typeface="Times New Roman"/>
                <a:cs typeface="Times New Roman"/>
              </a:rPr>
              <a:t>l</a:t>
            </a:r>
            <a:r>
              <a:rPr dirty="0" smtClean="0" sz="1400" spc="-10" b="1">
                <a:latin typeface="Times New Roman"/>
                <a:cs typeface="Times New Roman"/>
              </a:rPr>
              <a:t>l</a:t>
            </a:r>
            <a:r>
              <a:rPr dirty="0" smtClean="0" sz="1400" spc="-10" b="1">
                <a:latin typeface="Times New Roman"/>
                <a:cs typeface="Times New Roman"/>
              </a:rPr>
              <a:t>o</a:t>
            </a:r>
            <a:r>
              <a:rPr dirty="0" smtClean="0" sz="1400" spc="0" b="1">
                <a:latin typeface="Times New Roman"/>
                <a:cs typeface="Times New Roman"/>
              </a:rPr>
              <a:t>wi</a:t>
            </a:r>
            <a:r>
              <a:rPr dirty="0" smtClean="0" sz="1400" spc="-15" b="1">
                <a:latin typeface="Times New Roman"/>
                <a:cs typeface="Times New Roman"/>
              </a:rPr>
              <a:t>n</a:t>
            </a:r>
            <a:r>
              <a:rPr dirty="0" smtClean="0" sz="1400" spc="0" b="1">
                <a:latin typeface="Times New Roman"/>
                <a:cs typeface="Times New Roman"/>
              </a:rPr>
              <a:t>g</a:t>
            </a:r>
            <a:r>
              <a:rPr dirty="0" smtClean="0" sz="1400" spc="5" b="1">
                <a:latin typeface="Times New Roman"/>
                <a:cs typeface="Times New Roman"/>
              </a:rPr>
              <a:t> </a:t>
            </a:r>
            <a:r>
              <a:rPr dirty="0" smtClean="0" sz="1400" spc="-15" b="1">
                <a:latin typeface="Times New Roman"/>
                <a:cs typeface="Times New Roman"/>
              </a:rPr>
              <a:t>e</a:t>
            </a:r>
            <a:r>
              <a:rPr dirty="0" smtClean="0" sz="1400" spc="0" b="1">
                <a:latin typeface="Times New Roman"/>
                <a:cs typeface="Times New Roman"/>
              </a:rPr>
              <a:t>xpr</a:t>
            </a:r>
            <a:r>
              <a:rPr dirty="0" smtClean="0" sz="1400" spc="-15" b="1">
                <a:latin typeface="Times New Roman"/>
                <a:cs typeface="Times New Roman"/>
              </a:rPr>
              <a:t>e</a:t>
            </a:r>
            <a:r>
              <a:rPr dirty="0" smtClean="0" sz="1400" spc="-10" b="1">
                <a:latin typeface="Times New Roman"/>
                <a:cs typeface="Times New Roman"/>
              </a:rPr>
              <a:t>s</a:t>
            </a:r>
            <a:r>
              <a:rPr dirty="0" smtClean="0" sz="1400" spc="0" b="1">
                <a:latin typeface="Times New Roman"/>
                <a:cs typeface="Times New Roman"/>
              </a:rPr>
              <a:t>s</a:t>
            </a:r>
            <a:r>
              <a:rPr dirty="0" smtClean="0" sz="1400" spc="-10" b="1">
                <a:latin typeface="Times New Roman"/>
                <a:cs typeface="Times New Roman"/>
              </a:rPr>
              <a:t>i</a:t>
            </a:r>
            <a:r>
              <a:rPr dirty="0" smtClean="0" sz="1400" spc="0" b="1">
                <a:latin typeface="Times New Roman"/>
                <a:cs typeface="Times New Roman"/>
              </a:rPr>
              <a:t>on</a:t>
            </a:r>
            <a:r>
              <a:rPr dirty="0" smtClean="0" sz="1400" spc="25" b="1">
                <a:latin typeface="Times New Roman"/>
                <a:cs typeface="Times New Roman"/>
              </a:rPr>
              <a:t>:</a:t>
            </a:r>
            <a:r>
              <a:rPr dirty="0" smtClean="0" sz="1400" spc="0" b="1">
                <a:latin typeface="Times New Roman"/>
                <a:cs typeface="Times New Roman"/>
              </a:rPr>
              <a:t>-</a:t>
            </a:r>
            <a:endParaRPr sz="1400">
              <a:latin typeface="Times New Roman"/>
              <a:cs typeface="Times New Roman"/>
            </a:endParaRPr>
          </a:p>
          <a:p>
            <a:pPr algn="r" marR="670560">
              <a:lnSpc>
                <a:spcPts val="1475"/>
              </a:lnSpc>
            </a:pPr>
            <a:r>
              <a:rPr dirty="0" smtClean="0" sz="1400">
                <a:latin typeface="Cambria Math"/>
                <a:cs typeface="Cambria Math"/>
              </a:rPr>
              <a:t>�</a:t>
            </a:r>
            <a:r>
              <a:rPr dirty="0" smtClean="0" sz="1400" spc="-1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+</a:t>
            </a:r>
            <a:r>
              <a:rPr dirty="0" smtClean="0" sz="1400" spc="-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�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4249801" y="5971666"/>
            <a:ext cx="522731" cy="0"/>
          </a:xfrm>
          <a:custGeom>
            <a:avLst/>
            <a:gdLst/>
            <a:ahLst/>
            <a:cxnLst/>
            <a:rect l="l" t="t" r="r" b="b"/>
            <a:pathLst>
              <a:path w="522731" h="0">
                <a:moveTo>
                  <a:pt x="0" y="0"/>
                </a:moveTo>
                <a:lnTo>
                  <a:pt x="522731" y="0"/>
                </a:lnTo>
              </a:path>
            </a:pathLst>
          </a:custGeom>
          <a:ln w="1346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6" name="object 16"/>
          <p:cNvSpPr/>
          <p:nvPr/>
        </p:nvSpPr>
        <p:spPr>
          <a:xfrm>
            <a:off x="4231513" y="6142608"/>
            <a:ext cx="559308" cy="0"/>
          </a:xfrm>
          <a:custGeom>
            <a:avLst/>
            <a:gdLst/>
            <a:ahLst/>
            <a:cxnLst/>
            <a:rect l="l" t="t" r="r" b="b"/>
            <a:pathLst>
              <a:path w="559308" h="0">
                <a:moveTo>
                  <a:pt x="0" y="0"/>
                </a:moveTo>
                <a:lnTo>
                  <a:pt x="559308" y="0"/>
                </a:lnTo>
              </a:path>
            </a:pathLst>
          </a:custGeom>
          <a:ln w="13461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7" name="object 17"/>
          <p:cNvSpPr txBox="1"/>
          <p:nvPr/>
        </p:nvSpPr>
        <p:spPr>
          <a:xfrm>
            <a:off x="2688463" y="6015100"/>
            <a:ext cx="2187575" cy="230504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spc="5">
                <a:latin typeface="Cambria Math"/>
                <a:cs typeface="Cambria Math"/>
              </a:rPr>
              <a:t>(</a:t>
            </a:r>
            <a:r>
              <a:rPr dirty="0" smtClean="0" sz="1400" spc="5">
                <a:latin typeface="Cambria Math"/>
                <a:cs typeface="Cambria Math"/>
              </a:rPr>
              <a:t>(</a:t>
            </a:r>
            <a:r>
              <a:rPr dirty="0" smtClean="0" sz="1400" spc="0">
                <a:latin typeface="Cambria Math"/>
                <a:cs typeface="Cambria Math"/>
              </a:rPr>
              <a:t>�</a:t>
            </a:r>
            <a:r>
              <a:rPr dirty="0" smtClean="0" sz="1400" spc="-2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+</a:t>
            </a:r>
            <a:r>
              <a:rPr dirty="0" smtClean="0" sz="1400" spc="-5">
                <a:latin typeface="Cambria Math"/>
                <a:cs typeface="Cambria Math"/>
              </a:rPr>
              <a:t> </a:t>
            </a:r>
            <a:r>
              <a:rPr dirty="0" smtClean="0" sz="1400" spc="-5">
                <a:latin typeface="Cambria Math"/>
                <a:cs typeface="Cambria Math"/>
              </a:rPr>
              <a:t>�</a:t>
            </a:r>
            <a:r>
              <a:rPr dirty="0" smtClean="0" sz="1400" spc="5">
                <a:latin typeface="Cambria Math"/>
                <a:cs typeface="Cambria Math"/>
              </a:rPr>
              <a:t>)</a:t>
            </a:r>
            <a:r>
              <a:rPr dirty="0" smtClean="0" sz="1400" spc="-5">
                <a:latin typeface="Cambria Math"/>
                <a:cs typeface="Cambria Math"/>
              </a:rPr>
              <a:t>/</a:t>
            </a:r>
            <a:r>
              <a:rPr dirty="0" smtClean="0" sz="1400" spc="5">
                <a:latin typeface="Cambria Math"/>
                <a:cs typeface="Cambria Math"/>
              </a:rPr>
              <a:t>(</a:t>
            </a:r>
            <a:r>
              <a:rPr dirty="0" smtClean="0" sz="1400" spc="0">
                <a:latin typeface="Cambria Math"/>
                <a:cs typeface="Cambria Math"/>
              </a:rPr>
              <a:t>�</a:t>
            </a:r>
            <a:r>
              <a:rPr dirty="0" smtClean="0" sz="1400" spc="-1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−</a:t>
            </a:r>
            <a:r>
              <a:rPr dirty="0" smtClean="0" sz="1400" spc="-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�</a:t>
            </a:r>
            <a:r>
              <a:rPr dirty="0" smtClean="0" sz="1400" spc="5">
                <a:latin typeface="Cambria Math"/>
                <a:cs typeface="Cambria Math"/>
              </a:rPr>
              <a:t>)</a:t>
            </a:r>
            <a:r>
              <a:rPr dirty="0" smtClean="0" sz="1400" spc="-10">
                <a:latin typeface="Cambria Math"/>
                <a:cs typeface="Cambria Math"/>
              </a:rPr>
              <a:t>)</a:t>
            </a:r>
            <a:r>
              <a:rPr dirty="0" smtClean="0" sz="1400" spc="-5">
                <a:latin typeface="Cambria Math"/>
                <a:cs typeface="Cambria Math"/>
              </a:rPr>
              <a:t>/</a:t>
            </a:r>
            <a:r>
              <a:rPr dirty="0" smtClean="0" sz="1400" spc="0">
                <a:latin typeface="Cambria Math"/>
                <a:cs typeface="Cambria Math"/>
              </a:rPr>
              <a:t>(</a:t>
            </a:r>
            <a:r>
              <a:rPr dirty="0" smtClean="0" sz="1400" spc="-160">
                <a:latin typeface="Cambria Math"/>
                <a:cs typeface="Cambria Math"/>
              </a:rPr>
              <a:t> </a:t>
            </a:r>
            <a:r>
              <a:rPr dirty="0" smtClean="0" baseline="25793" sz="2100" spc="0">
                <a:latin typeface="Cambria Math"/>
                <a:cs typeface="Cambria Math"/>
              </a:rPr>
              <a:t>�</a:t>
            </a:r>
            <a:r>
              <a:rPr dirty="0" smtClean="0" baseline="25793" sz="2100" spc="-22">
                <a:latin typeface="Cambria Math"/>
                <a:cs typeface="Cambria Math"/>
              </a:rPr>
              <a:t> </a:t>
            </a:r>
            <a:r>
              <a:rPr dirty="0" smtClean="0" baseline="25793" sz="2100" spc="0">
                <a:latin typeface="Cambria Math"/>
                <a:cs typeface="Cambria Math"/>
              </a:rPr>
              <a:t>−</a:t>
            </a:r>
            <a:r>
              <a:rPr dirty="0" smtClean="0" baseline="25793" sz="2100" spc="-7">
                <a:latin typeface="Cambria Math"/>
                <a:cs typeface="Cambria Math"/>
              </a:rPr>
              <a:t> </a:t>
            </a:r>
            <a:r>
              <a:rPr dirty="0" smtClean="0" baseline="25793" sz="2100" spc="0">
                <a:latin typeface="Cambria Math"/>
                <a:cs typeface="Cambria Math"/>
              </a:rPr>
              <a:t>��</a:t>
            </a:r>
            <a:r>
              <a:rPr dirty="0" smtClean="0" baseline="25793" sz="2100" spc="-247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)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4444365" y="6133972"/>
            <a:ext cx="132080" cy="230504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Cambria Math"/>
                <a:cs typeface="Cambria Math"/>
              </a:rPr>
              <a:t>�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444500" y="6300088"/>
            <a:ext cx="6670040" cy="63563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b="1">
                <a:latin typeface="Times New Roman"/>
                <a:cs typeface="Times New Roman"/>
              </a:rPr>
              <a:t>If </a:t>
            </a:r>
            <a:r>
              <a:rPr dirty="0" smtClean="0" sz="1400" spc="-10" b="1">
                <a:latin typeface="Times New Roman"/>
                <a:cs typeface="Times New Roman"/>
              </a:rPr>
              <a:t>a</a:t>
            </a:r>
            <a:r>
              <a:rPr dirty="0" smtClean="0" sz="1400" spc="0" b="1">
                <a:latin typeface="Times New Roman"/>
                <a:cs typeface="Times New Roman"/>
              </a:rPr>
              <a:t>=10, b</a:t>
            </a:r>
            <a:r>
              <a:rPr dirty="0" smtClean="0" sz="1400" spc="-15" b="1">
                <a:latin typeface="Times New Roman"/>
                <a:cs typeface="Times New Roman"/>
              </a:rPr>
              <a:t>=</a:t>
            </a:r>
            <a:r>
              <a:rPr dirty="0" smtClean="0" sz="1400" spc="-10" b="1">
                <a:latin typeface="Times New Roman"/>
                <a:cs typeface="Times New Roman"/>
              </a:rPr>
              <a:t>2</a:t>
            </a:r>
            <a:r>
              <a:rPr dirty="0" smtClean="0" sz="1400" spc="0" b="1">
                <a:latin typeface="Times New Roman"/>
                <a:cs typeface="Times New Roman"/>
              </a:rPr>
              <a:t>0,</a:t>
            </a:r>
            <a:r>
              <a:rPr dirty="0" smtClean="0" sz="1400" spc="-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c</a:t>
            </a:r>
            <a:r>
              <a:rPr dirty="0" smtClean="0" sz="1400" spc="-10" b="1">
                <a:latin typeface="Times New Roman"/>
                <a:cs typeface="Times New Roman"/>
              </a:rPr>
              <a:t>=</a:t>
            </a:r>
            <a:r>
              <a:rPr dirty="0" smtClean="0" sz="1400" spc="0" b="1">
                <a:latin typeface="Times New Roman"/>
                <a:cs typeface="Times New Roman"/>
              </a:rPr>
              <a:t>14,</a:t>
            </a:r>
            <a:r>
              <a:rPr dirty="0" smtClean="0" sz="1400" spc="-20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d=</a:t>
            </a:r>
            <a:r>
              <a:rPr dirty="0" smtClean="0" sz="1400" spc="5" b="1">
                <a:latin typeface="Times New Roman"/>
                <a:cs typeface="Times New Roman"/>
              </a:rPr>
              <a:t>8</a:t>
            </a:r>
            <a:r>
              <a:rPr dirty="0" smtClean="0" sz="1400" spc="0" b="1">
                <a:latin typeface="Times New Roman"/>
                <a:cs typeface="Times New Roman"/>
              </a:rPr>
              <a:t>,</a:t>
            </a:r>
            <a:r>
              <a:rPr dirty="0" smtClean="0" sz="1400" spc="-20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and</a:t>
            </a:r>
            <a:r>
              <a:rPr dirty="0" smtClean="0" sz="1400" spc="-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e</a:t>
            </a:r>
            <a:r>
              <a:rPr dirty="0" smtClean="0" sz="1400" spc="-10" b="1">
                <a:latin typeface="Times New Roman"/>
                <a:cs typeface="Times New Roman"/>
              </a:rPr>
              <a:t>=</a:t>
            </a:r>
            <a:r>
              <a:rPr dirty="0" smtClean="0" sz="1400" spc="-10" b="1">
                <a:latin typeface="Times New Roman"/>
                <a:cs typeface="Times New Roman"/>
              </a:rPr>
              <a:t>4</a:t>
            </a:r>
            <a:r>
              <a:rPr dirty="0" smtClean="0" sz="1400" spc="0" b="1">
                <a:latin typeface="Times New Roman"/>
                <a:cs typeface="Times New Roman"/>
              </a:rPr>
              <a:t>0.</a:t>
            </a:r>
            <a:endParaRPr sz="1400">
              <a:latin typeface="Times New Roman"/>
              <a:cs typeface="Times New Roman"/>
            </a:endParaRPr>
          </a:p>
          <a:p>
            <a:pPr marL="12700" marR="12700">
              <a:lnSpc>
                <a:spcPts val="1620"/>
              </a:lnSpc>
              <a:spcBef>
                <a:spcPts val="30"/>
              </a:spcBef>
            </a:pPr>
            <a:r>
              <a:rPr dirty="0" smtClean="0" sz="1400" spc="5" b="1">
                <a:latin typeface="Times New Roman"/>
                <a:cs typeface="Times New Roman"/>
              </a:rPr>
              <a:t>3</a:t>
            </a:r>
            <a:r>
              <a:rPr dirty="0" smtClean="0" sz="1400" spc="0" b="1">
                <a:latin typeface="Times New Roman"/>
                <a:cs typeface="Times New Roman"/>
              </a:rPr>
              <a:t>- </a:t>
            </a:r>
            <a:r>
              <a:rPr dirty="0" smtClean="0" sz="1400" spc="-40" b="1">
                <a:latin typeface="Times New Roman"/>
                <a:cs typeface="Times New Roman"/>
              </a:rPr>
              <a:t> </a:t>
            </a:r>
            <a:r>
              <a:rPr dirty="0" smtClean="0" sz="1400" spc="-15" b="1">
                <a:latin typeface="Times New Roman"/>
                <a:cs typeface="Times New Roman"/>
              </a:rPr>
              <a:t>f</a:t>
            </a:r>
            <a:r>
              <a:rPr dirty="0" smtClean="0" sz="1400" spc="0" b="1">
                <a:latin typeface="Times New Roman"/>
                <a:cs typeface="Times New Roman"/>
              </a:rPr>
              <a:t>or </a:t>
            </a:r>
            <a:r>
              <a:rPr dirty="0" smtClean="0" sz="1400" spc="-40" b="1">
                <a:latin typeface="Times New Roman"/>
                <a:cs typeface="Times New Roman"/>
              </a:rPr>
              <a:t> </a:t>
            </a:r>
            <a:r>
              <a:rPr dirty="0" smtClean="0" sz="1400" spc="-15" b="1">
                <a:latin typeface="Times New Roman"/>
                <a:cs typeface="Times New Roman"/>
              </a:rPr>
              <a:t>e</a:t>
            </a:r>
            <a:r>
              <a:rPr dirty="0" smtClean="0" sz="1400" spc="0" b="1">
                <a:latin typeface="Times New Roman"/>
                <a:cs typeface="Times New Roman"/>
              </a:rPr>
              <a:t>ach </a:t>
            </a:r>
            <a:r>
              <a:rPr dirty="0" smtClean="0" sz="1400" spc="-4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the </a:t>
            </a:r>
            <a:r>
              <a:rPr dirty="0" smtClean="0" sz="1400" spc="-45" b="1">
                <a:latin typeface="Times New Roman"/>
                <a:cs typeface="Times New Roman"/>
              </a:rPr>
              <a:t> </a:t>
            </a:r>
            <a:r>
              <a:rPr dirty="0" smtClean="0" sz="1400" spc="-15" b="1">
                <a:latin typeface="Times New Roman"/>
                <a:cs typeface="Times New Roman"/>
              </a:rPr>
              <a:t>f</a:t>
            </a:r>
            <a:r>
              <a:rPr dirty="0" smtClean="0" sz="1400" spc="-10" b="1">
                <a:latin typeface="Times New Roman"/>
                <a:cs typeface="Times New Roman"/>
              </a:rPr>
              <a:t>o</a:t>
            </a:r>
            <a:r>
              <a:rPr dirty="0" smtClean="0" sz="1400" spc="0" b="1">
                <a:latin typeface="Times New Roman"/>
                <a:cs typeface="Times New Roman"/>
              </a:rPr>
              <a:t>l</a:t>
            </a:r>
            <a:r>
              <a:rPr dirty="0" smtClean="0" sz="1400" spc="-10" b="1">
                <a:latin typeface="Times New Roman"/>
                <a:cs typeface="Times New Roman"/>
              </a:rPr>
              <a:t>l</a:t>
            </a:r>
            <a:r>
              <a:rPr dirty="0" smtClean="0" sz="1400" spc="-10" b="1">
                <a:latin typeface="Times New Roman"/>
                <a:cs typeface="Times New Roman"/>
              </a:rPr>
              <a:t>o</a:t>
            </a:r>
            <a:r>
              <a:rPr dirty="0" smtClean="0" sz="1400" spc="0" b="1">
                <a:latin typeface="Times New Roman"/>
                <a:cs typeface="Times New Roman"/>
              </a:rPr>
              <a:t>w</a:t>
            </a:r>
            <a:r>
              <a:rPr dirty="0" smtClean="0" sz="1400" spc="10" b="1">
                <a:latin typeface="Times New Roman"/>
                <a:cs typeface="Times New Roman"/>
              </a:rPr>
              <a:t>i</a:t>
            </a:r>
            <a:r>
              <a:rPr dirty="0" smtClean="0" sz="1400" spc="-15" b="1">
                <a:latin typeface="Times New Roman"/>
                <a:cs typeface="Times New Roman"/>
              </a:rPr>
              <a:t>n</a:t>
            </a:r>
            <a:r>
              <a:rPr dirty="0" smtClean="0" sz="1400" spc="0" b="1">
                <a:latin typeface="Times New Roman"/>
                <a:cs typeface="Times New Roman"/>
              </a:rPr>
              <a:t>g </a:t>
            </a:r>
            <a:r>
              <a:rPr dirty="0" smtClean="0" sz="1400" spc="-40" b="1">
                <a:latin typeface="Times New Roman"/>
                <a:cs typeface="Times New Roman"/>
              </a:rPr>
              <a:t> </a:t>
            </a:r>
            <a:r>
              <a:rPr dirty="0" smtClean="0" sz="1400" spc="-10" b="1">
                <a:latin typeface="Times New Roman"/>
                <a:cs typeface="Times New Roman"/>
              </a:rPr>
              <a:t>a</a:t>
            </a:r>
            <a:r>
              <a:rPr dirty="0" smtClean="0" sz="1400" spc="-10" b="1">
                <a:latin typeface="Times New Roman"/>
                <a:cs typeface="Times New Roman"/>
              </a:rPr>
              <a:t>l</a:t>
            </a:r>
            <a:r>
              <a:rPr dirty="0" smtClean="0" sz="1400" spc="0" b="1">
                <a:latin typeface="Times New Roman"/>
                <a:cs typeface="Times New Roman"/>
              </a:rPr>
              <a:t>geb</a:t>
            </a:r>
            <a:r>
              <a:rPr dirty="0" smtClean="0" sz="1400" spc="-15" b="1">
                <a:latin typeface="Times New Roman"/>
                <a:cs typeface="Times New Roman"/>
              </a:rPr>
              <a:t>r</a:t>
            </a:r>
            <a:r>
              <a:rPr dirty="0" smtClean="0" sz="1400" spc="0" b="1">
                <a:latin typeface="Times New Roman"/>
                <a:cs typeface="Times New Roman"/>
              </a:rPr>
              <a:t>a</a:t>
            </a:r>
            <a:r>
              <a:rPr dirty="0" smtClean="0" sz="1400" spc="-10" b="1">
                <a:latin typeface="Times New Roman"/>
                <a:cs typeface="Times New Roman"/>
              </a:rPr>
              <a:t>i</a:t>
            </a:r>
            <a:r>
              <a:rPr dirty="0" smtClean="0" sz="1400" spc="0" b="1">
                <a:latin typeface="Times New Roman"/>
                <a:cs typeface="Times New Roman"/>
              </a:rPr>
              <a:t>c </a:t>
            </a:r>
            <a:r>
              <a:rPr dirty="0" smtClean="0" sz="1400" spc="-4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e</a:t>
            </a:r>
            <a:r>
              <a:rPr dirty="0" smtClean="0" sz="1400" spc="-10" b="1">
                <a:latin typeface="Times New Roman"/>
                <a:cs typeface="Times New Roman"/>
              </a:rPr>
              <a:t>x</a:t>
            </a:r>
            <a:r>
              <a:rPr dirty="0" smtClean="0" sz="1400" spc="0" b="1">
                <a:latin typeface="Times New Roman"/>
                <a:cs typeface="Times New Roman"/>
              </a:rPr>
              <a:t>pre</a:t>
            </a:r>
            <a:r>
              <a:rPr dirty="0" smtClean="0" sz="1400" spc="-10" b="1">
                <a:latin typeface="Times New Roman"/>
                <a:cs typeface="Times New Roman"/>
              </a:rPr>
              <a:t>s</a:t>
            </a:r>
            <a:r>
              <a:rPr dirty="0" smtClean="0" sz="1400" spc="0" b="1">
                <a:latin typeface="Times New Roman"/>
                <a:cs typeface="Times New Roman"/>
              </a:rPr>
              <a:t>s</a:t>
            </a:r>
            <a:r>
              <a:rPr dirty="0" smtClean="0" sz="1400" spc="-10" b="1">
                <a:latin typeface="Times New Roman"/>
                <a:cs typeface="Times New Roman"/>
              </a:rPr>
              <a:t>i</a:t>
            </a:r>
            <a:r>
              <a:rPr dirty="0" smtClean="0" sz="1400" spc="0" b="1">
                <a:latin typeface="Times New Roman"/>
                <a:cs typeface="Times New Roman"/>
              </a:rPr>
              <a:t>o</a:t>
            </a:r>
            <a:r>
              <a:rPr dirty="0" smtClean="0" sz="1400" spc="-15" b="1">
                <a:latin typeface="Times New Roman"/>
                <a:cs typeface="Times New Roman"/>
              </a:rPr>
              <a:t>n</a:t>
            </a:r>
            <a:r>
              <a:rPr dirty="0" smtClean="0" sz="1400" spc="0" b="1">
                <a:latin typeface="Times New Roman"/>
                <a:cs typeface="Times New Roman"/>
              </a:rPr>
              <a:t>s </a:t>
            </a:r>
            <a:r>
              <a:rPr dirty="0" smtClean="0" sz="1400" spc="-50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wri</a:t>
            </a:r>
            <a:r>
              <a:rPr dirty="0" smtClean="0" sz="1400" spc="-15" b="1">
                <a:latin typeface="Times New Roman"/>
                <a:cs typeface="Times New Roman"/>
              </a:rPr>
              <a:t>t</a:t>
            </a:r>
            <a:r>
              <a:rPr dirty="0" smtClean="0" sz="1400" spc="0" b="1">
                <a:latin typeface="Times New Roman"/>
                <a:cs typeface="Times New Roman"/>
              </a:rPr>
              <a:t>e </a:t>
            </a:r>
            <a:r>
              <a:rPr dirty="0" smtClean="0" sz="1400" spc="-4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an </a:t>
            </a:r>
            <a:r>
              <a:rPr dirty="0" smtClean="0" sz="1400" spc="-5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equ</a:t>
            </a:r>
            <a:r>
              <a:rPr dirty="0" smtClean="0" sz="1400" spc="-10" b="1">
                <a:latin typeface="Times New Roman"/>
                <a:cs typeface="Times New Roman"/>
              </a:rPr>
              <a:t>i</a:t>
            </a:r>
            <a:r>
              <a:rPr dirty="0" smtClean="0" sz="1400" spc="0" b="1">
                <a:latin typeface="Times New Roman"/>
                <a:cs typeface="Times New Roman"/>
              </a:rPr>
              <a:t>v</a:t>
            </a:r>
            <a:r>
              <a:rPr dirty="0" smtClean="0" sz="1400" spc="-10" b="1">
                <a:latin typeface="Times New Roman"/>
                <a:cs typeface="Times New Roman"/>
              </a:rPr>
              <a:t>a</a:t>
            </a:r>
            <a:r>
              <a:rPr dirty="0" smtClean="0" sz="1400" spc="0" b="1">
                <a:latin typeface="Times New Roman"/>
                <a:cs typeface="Times New Roman"/>
              </a:rPr>
              <a:t>lent </a:t>
            </a:r>
            <a:r>
              <a:rPr dirty="0" smtClean="0" sz="1400" spc="-45" b="1">
                <a:latin typeface="Times New Roman"/>
                <a:cs typeface="Times New Roman"/>
              </a:rPr>
              <a:t> </a:t>
            </a:r>
            <a:r>
              <a:rPr dirty="0" smtClean="0" sz="1400" spc="-20" b="1">
                <a:latin typeface="Times New Roman"/>
                <a:cs typeface="Times New Roman"/>
              </a:rPr>
              <a:t>C</a:t>
            </a:r>
            <a:r>
              <a:rPr dirty="0" smtClean="0" sz="1400" spc="0" b="1">
                <a:latin typeface="Times New Roman"/>
                <a:cs typeface="Times New Roman"/>
              </a:rPr>
              <a:t>++ </a:t>
            </a:r>
            <a:r>
              <a:rPr dirty="0" smtClean="0" sz="1400" spc="-50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ar</a:t>
            </a:r>
            <a:r>
              <a:rPr dirty="0" smtClean="0" sz="1400" spc="-10" b="1">
                <a:latin typeface="Times New Roman"/>
                <a:cs typeface="Times New Roman"/>
              </a:rPr>
              <a:t>i</a:t>
            </a:r>
            <a:r>
              <a:rPr dirty="0" smtClean="0" sz="1400" spc="0" b="1">
                <a:latin typeface="Times New Roman"/>
                <a:cs typeface="Times New Roman"/>
              </a:rPr>
              <a:t>th</a:t>
            </a:r>
            <a:r>
              <a:rPr dirty="0" smtClean="0" sz="1400" spc="-20" b="1">
                <a:latin typeface="Times New Roman"/>
                <a:cs typeface="Times New Roman"/>
              </a:rPr>
              <a:t>m</a:t>
            </a:r>
            <a:r>
              <a:rPr dirty="0" smtClean="0" sz="1400" spc="0" b="1">
                <a:latin typeface="Times New Roman"/>
                <a:cs typeface="Times New Roman"/>
              </a:rPr>
              <a:t>et</a:t>
            </a:r>
            <a:r>
              <a:rPr dirty="0" smtClean="0" sz="1400" spc="-10" b="1">
                <a:latin typeface="Times New Roman"/>
                <a:cs typeface="Times New Roman"/>
              </a:rPr>
              <a:t>i</a:t>
            </a:r>
            <a:r>
              <a:rPr dirty="0" smtClean="0" sz="1400" spc="0" b="1">
                <a:latin typeface="Times New Roman"/>
                <a:cs typeface="Times New Roman"/>
              </a:rPr>
              <a:t>c</a:t>
            </a:r>
            <a:r>
              <a:rPr dirty="0" smtClean="0" sz="1400" spc="0" b="1">
                <a:latin typeface="Times New Roman"/>
                <a:cs typeface="Times New Roman"/>
              </a:rPr>
              <a:t> e</a:t>
            </a:r>
            <a:r>
              <a:rPr dirty="0" smtClean="0" sz="1400" spc="5" b="1">
                <a:latin typeface="Times New Roman"/>
                <a:cs typeface="Times New Roman"/>
              </a:rPr>
              <a:t>x</a:t>
            </a:r>
            <a:r>
              <a:rPr dirty="0" smtClean="0" sz="1400" spc="0" b="1">
                <a:latin typeface="Times New Roman"/>
                <a:cs typeface="Times New Roman"/>
              </a:rPr>
              <a:t>pr</a:t>
            </a:r>
            <a:r>
              <a:rPr dirty="0" smtClean="0" sz="1400" spc="-15" b="1">
                <a:latin typeface="Times New Roman"/>
                <a:cs typeface="Times New Roman"/>
              </a:rPr>
              <a:t>e</a:t>
            </a:r>
            <a:r>
              <a:rPr dirty="0" smtClean="0" sz="1400" spc="-10" b="1">
                <a:latin typeface="Times New Roman"/>
                <a:cs typeface="Times New Roman"/>
              </a:rPr>
              <a:t>s</a:t>
            </a:r>
            <a:r>
              <a:rPr dirty="0" smtClean="0" sz="1400" spc="0" b="1">
                <a:latin typeface="Times New Roman"/>
                <a:cs typeface="Times New Roman"/>
              </a:rPr>
              <a:t>s</a:t>
            </a:r>
            <a:r>
              <a:rPr dirty="0" smtClean="0" sz="1400" spc="-10" b="1">
                <a:latin typeface="Times New Roman"/>
                <a:cs typeface="Times New Roman"/>
              </a:rPr>
              <a:t>i</a:t>
            </a:r>
            <a:r>
              <a:rPr dirty="0" smtClean="0" sz="1400" spc="0" b="1">
                <a:latin typeface="Times New Roman"/>
                <a:cs typeface="Times New Roman"/>
              </a:rPr>
              <a:t>on:-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673100" y="6993508"/>
            <a:ext cx="1266190" cy="83375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241300" indent="-229235">
              <a:lnSpc>
                <a:spcPct val="100000"/>
              </a:lnSpc>
              <a:buFont typeface="Times New Roman"/>
              <a:buAutoNum type="arabicPlain"/>
              <a:tabLst>
                <a:tab pos="241300" algn="l"/>
              </a:tabLst>
            </a:pPr>
            <a:r>
              <a:rPr dirty="0" smtClean="0" sz="1400" spc="0" b="1">
                <a:latin typeface="Times New Roman"/>
                <a:cs typeface="Times New Roman"/>
              </a:rPr>
              <a:t>)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700"/>
              </a:lnSpc>
              <a:spcBef>
                <a:spcPts val="19"/>
              </a:spcBef>
              <a:buFont typeface="Times New Roman"/>
              <a:buAutoNum type="arabicPlain"/>
            </a:pPr>
            <a:endParaRPr sz="700"/>
          </a:p>
          <a:p>
            <a:pPr marL="241300" indent="-229235">
              <a:lnSpc>
                <a:spcPct val="100000"/>
              </a:lnSpc>
              <a:buFont typeface="Times New Roman"/>
              <a:buAutoNum type="arabicPlain"/>
              <a:tabLst>
                <a:tab pos="241300" algn="l"/>
              </a:tabLst>
            </a:pPr>
            <a:r>
              <a:rPr dirty="0" smtClean="0" sz="1400" spc="0" b="1">
                <a:latin typeface="Times New Roman"/>
                <a:cs typeface="Times New Roman"/>
              </a:rPr>
              <a:t>)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650"/>
              </a:lnSpc>
              <a:spcBef>
                <a:spcPts val="22"/>
              </a:spcBef>
            </a:pPr>
            <a:endParaRPr sz="650"/>
          </a:p>
          <a:p>
            <a:pPr marL="12700">
              <a:lnSpc>
                <a:spcPct val="100000"/>
              </a:lnSpc>
              <a:tabLst>
                <a:tab pos="478790" algn="l"/>
              </a:tabLst>
            </a:pPr>
            <a:r>
              <a:rPr dirty="0" smtClean="0" sz="1400" spc="-10" b="1">
                <a:latin typeface="Times New Roman"/>
                <a:cs typeface="Times New Roman"/>
              </a:rPr>
              <a:t>3</a:t>
            </a:r>
            <a:r>
              <a:rPr dirty="0" smtClean="0" sz="1400" spc="0" b="1">
                <a:latin typeface="Times New Roman"/>
                <a:cs typeface="Times New Roman"/>
              </a:rPr>
              <a:t>- </a:t>
            </a:r>
            <a:r>
              <a:rPr dirty="0" smtClean="0" sz="1400" spc="-6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)	</a:t>
            </a:r>
            <a:r>
              <a:rPr dirty="0" smtClean="0" sz="1400" spc="0">
                <a:latin typeface="Cambria Math"/>
                <a:cs typeface="Cambria Math"/>
              </a:rPr>
              <a:t>�</a:t>
            </a:r>
            <a:r>
              <a:rPr dirty="0" smtClean="0" sz="1400" spc="-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+</a:t>
            </a:r>
            <a:r>
              <a:rPr dirty="0" smtClean="0" sz="1400" spc="-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�</a:t>
            </a:r>
            <a:r>
              <a:rPr dirty="0" smtClean="0" baseline="27777" sz="1500" spc="-15">
                <a:latin typeface="Cambria Math"/>
                <a:cs typeface="Cambria Math"/>
              </a:rPr>
              <a:t>�</a:t>
            </a:r>
            <a:r>
              <a:rPr dirty="0" smtClean="0" baseline="27777" sz="1500" spc="-15">
                <a:latin typeface="Cambria Math"/>
                <a:cs typeface="Cambria Math"/>
              </a:rPr>
              <a:t> </a:t>
            </a:r>
            <a:r>
              <a:rPr dirty="0" smtClean="0" baseline="27777" sz="1500" spc="-12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+</a:t>
            </a:r>
            <a:r>
              <a:rPr dirty="0" smtClean="0" sz="1400" spc="45">
                <a:latin typeface="Cambria Math"/>
                <a:cs typeface="Cambria Math"/>
              </a:rPr>
              <a:t> </a:t>
            </a:r>
            <a:r>
              <a:rPr dirty="0" smtClean="0" baseline="47222" sz="1500" spc="-15">
                <a:latin typeface="Cambria Math"/>
                <a:cs typeface="Cambria Math"/>
              </a:rPr>
              <a:t>�</a:t>
            </a:r>
            <a:endParaRPr baseline="47222" sz="1500">
              <a:latin typeface="Cambria Math"/>
              <a:cs typeface="Cambria Math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1183944" y="6939153"/>
            <a:ext cx="406400" cy="16827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393065" algn="l"/>
              </a:tabLst>
            </a:pPr>
            <a:r>
              <a:rPr dirty="0" smtClean="0" sz="1000" spc="-5" u="heavy">
                <a:latin typeface="Cambria Math"/>
                <a:cs typeface="Cambria Math"/>
              </a:rPr>
              <a:t> </a:t>
            </a:r>
            <a:r>
              <a:rPr dirty="0" smtClean="0" sz="1000" spc="-10" u="heavy">
                <a:latin typeface="Cambria Math"/>
                <a:cs typeface="Cambria Math"/>
              </a:rPr>
              <a:t>�</a:t>
            </a:r>
            <a:r>
              <a:rPr dirty="0" smtClean="0" sz="1000" spc="-5" u="heavy">
                <a:latin typeface="Cambria Math"/>
                <a:cs typeface="Cambria Math"/>
              </a:rPr>
              <a:t> </a:t>
            </a:r>
            <a:r>
              <a:rPr dirty="0" smtClean="0" sz="1000" spc="-5" u="heavy">
                <a:latin typeface="Cambria Math"/>
                <a:cs typeface="Cambria Math"/>
              </a:rPr>
              <a:t> </a:t>
            </a:r>
            <a:r>
              <a:rPr dirty="0" smtClean="0" sz="1000" spc="80" u="heavy">
                <a:latin typeface="Cambria Math"/>
                <a:cs typeface="Cambria Math"/>
              </a:rPr>
              <a:t> </a:t>
            </a:r>
            <a:r>
              <a:rPr dirty="0" smtClean="0" sz="1000" spc="-30" u="heavy">
                <a:latin typeface="Cambria Math"/>
                <a:cs typeface="Cambria Math"/>
              </a:rPr>
              <a:t>−</a:t>
            </a:r>
            <a:r>
              <a:rPr dirty="0" smtClean="0" sz="1000" spc="-10" u="heavy">
                <a:latin typeface="Cambria Math"/>
                <a:cs typeface="Cambria Math"/>
              </a:rPr>
              <a:t>�</a:t>
            </a:r>
            <a:r>
              <a:rPr dirty="0" smtClean="0" sz="1000" spc="-5" u="heavy">
                <a:latin typeface="Cambria Math"/>
                <a:cs typeface="Cambria Math"/>
              </a:rPr>
              <a:t> </a:t>
            </a:r>
            <a:r>
              <a:rPr dirty="0" smtClean="0" sz="1000" spc="-5" u="heavy">
                <a:latin typeface="Cambria Math"/>
                <a:cs typeface="Cambria Math"/>
              </a:rPr>
              <a:t>	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1263141" y="6917308"/>
            <a:ext cx="320040" cy="13716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245745" algn="l"/>
              </a:tabLst>
            </a:pPr>
            <a:r>
              <a:rPr dirty="0" smtClean="0" sz="800">
                <a:latin typeface="Cambria Math"/>
                <a:cs typeface="Cambria Math"/>
              </a:rPr>
              <a:t>�	</a:t>
            </a:r>
            <a:r>
              <a:rPr dirty="0" smtClean="0" sz="800">
                <a:latin typeface="Cambria Math"/>
                <a:cs typeface="Cambria Math"/>
              </a:rPr>
              <a:t>�</a:t>
            </a:r>
            <a:endParaRPr sz="800">
              <a:latin typeface="Cambria Math"/>
              <a:cs typeface="Cambria Math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1186992" y="7134225"/>
            <a:ext cx="400685" cy="16827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000" spc="-10">
                <a:latin typeface="Cambria Math"/>
                <a:cs typeface="Cambria Math"/>
              </a:rPr>
              <a:t>�</a:t>
            </a:r>
            <a:r>
              <a:rPr dirty="0" smtClean="0" baseline="20833" sz="1200" spc="44">
                <a:latin typeface="Cambria Math"/>
                <a:cs typeface="Cambria Math"/>
              </a:rPr>
              <a:t>�</a:t>
            </a:r>
            <a:r>
              <a:rPr dirty="0" smtClean="0" sz="1000" spc="-20">
                <a:latin typeface="Cambria Math"/>
                <a:cs typeface="Cambria Math"/>
              </a:rPr>
              <a:t>+</a:t>
            </a:r>
            <a:r>
              <a:rPr dirty="0" smtClean="0" sz="1000" spc="-10">
                <a:latin typeface="Cambria Math"/>
                <a:cs typeface="Cambria Math"/>
              </a:rPr>
              <a:t>��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24" name="object 24"/>
          <p:cNvSpPr/>
          <p:nvPr/>
        </p:nvSpPr>
        <p:spPr>
          <a:xfrm>
            <a:off x="1152448" y="7425816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 h="0">
                <a:moveTo>
                  <a:pt x="0" y="0"/>
                </a:moveTo>
                <a:lnTo>
                  <a:pt x="76200" y="0"/>
                </a:lnTo>
              </a:path>
            </a:pathLst>
          </a:custGeom>
          <a:ln w="1346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5" name="object 25"/>
          <p:cNvSpPr/>
          <p:nvPr/>
        </p:nvSpPr>
        <p:spPr>
          <a:xfrm>
            <a:off x="1438910" y="7425816"/>
            <a:ext cx="138684" cy="0"/>
          </a:xfrm>
          <a:custGeom>
            <a:avLst/>
            <a:gdLst/>
            <a:ahLst/>
            <a:cxnLst/>
            <a:rect l="l" t="t" r="r" b="b"/>
            <a:pathLst>
              <a:path w="138684" h="0">
                <a:moveTo>
                  <a:pt x="0" y="0"/>
                </a:moveTo>
                <a:lnTo>
                  <a:pt x="138684" y="0"/>
                </a:lnTo>
              </a:path>
            </a:pathLst>
          </a:custGeom>
          <a:ln w="1346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6" name="object 26"/>
          <p:cNvSpPr/>
          <p:nvPr/>
        </p:nvSpPr>
        <p:spPr>
          <a:xfrm>
            <a:off x="1790954" y="7425816"/>
            <a:ext cx="138683" cy="0"/>
          </a:xfrm>
          <a:custGeom>
            <a:avLst/>
            <a:gdLst/>
            <a:ahLst/>
            <a:cxnLst/>
            <a:rect l="l" t="t" r="r" b="b"/>
            <a:pathLst>
              <a:path w="138683" h="0">
                <a:moveTo>
                  <a:pt x="0" y="0"/>
                </a:moveTo>
                <a:lnTo>
                  <a:pt x="138683" y="0"/>
                </a:lnTo>
              </a:path>
            </a:pathLst>
          </a:custGeom>
          <a:ln w="1346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7" name="object 27"/>
          <p:cNvSpPr txBox="1"/>
          <p:nvPr/>
        </p:nvSpPr>
        <p:spPr>
          <a:xfrm>
            <a:off x="1139748" y="7193153"/>
            <a:ext cx="1120775" cy="33528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000" spc="-10">
                <a:latin typeface="Cambria Math"/>
                <a:cs typeface="Cambria Math"/>
              </a:rPr>
              <a:t>�</a:t>
            </a:r>
            <a:r>
              <a:rPr dirty="0" smtClean="0" sz="1000" spc="80">
                <a:latin typeface="Cambria Math"/>
                <a:cs typeface="Cambria Math"/>
              </a:rPr>
              <a:t> </a:t>
            </a:r>
            <a:r>
              <a:rPr dirty="0" smtClean="0" baseline="-33730" sz="2100" spc="0">
                <a:latin typeface="Cambria Math"/>
                <a:cs typeface="Cambria Math"/>
              </a:rPr>
              <a:t>+ </a:t>
            </a:r>
            <a:r>
              <a:rPr dirty="0" smtClean="0" baseline="-33730" sz="2100" spc="-104">
                <a:latin typeface="Cambria Math"/>
                <a:cs typeface="Cambria Math"/>
              </a:rPr>
              <a:t> </a:t>
            </a:r>
            <a:r>
              <a:rPr dirty="0" smtClean="0" sz="1000" spc="-10">
                <a:latin typeface="Cambria Math"/>
                <a:cs typeface="Cambria Math"/>
              </a:rPr>
              <a:t>�</a:t>
            </a:r>
            <a:r>
              <a:rPr dirty="0" smtClean="0" sz="1000" spc="-10">
                <a:latin typeface="Cambria Math"/>
                <a:cs typeface="Cambria Math"/>
              </a:rPr>
              <a:t>  </a:t>
            </a:r>
            <a:r>
              <a:rPr dirty="0" smtClean="0" sz="1000" spc="-80">
                <a:latin typeface="Cambria Math"/>
                <a:cs typeface="Cambria Math"/>
              </a:rPr>
              <a:t> </a:t>
            </a:r>
            <a:r>
              <a:rPr dirty="0" smtClean="0" baseline="-33730" sz="2100" spc="0">
                <a:latin typeface="Cambria Math"/>
                <a:cs typeface="Cambria Math"/>
              </a:rPr>
              <a:t>+ </a:t>
            </a:r>
            <a:r>
              <a:rPr dirty="0" smtClean="0" baseline="-33730" sz="2100" spc="-104">
                <a:latin typeface="Cambria Math"/>
                <a:cs typeface="Cambria Math"/>
              </a:rPr>
              <a:t> </a:t>
            </a:r>
            <a:r>
              <a:rPr dirty="0" smtClean="0" sz="1000" spc="-10">
                <a:latin typeface="Cambria Math"/>
                <a:cs typeface="Cambria Math"/>
              </a:rPr>
              <a:t>�</a:t>
            </a:r>
            <a:r>
              <a:rPr dirty="0" smtClean="0" sz="1000" spc="-10">
                <a:latin typeface="Cambria Math"/>
                <a:cs typeface="Cambria Math"/>
              </a:rPr>
              <a:t>  </a:t>
            </a:r>
            <a:r>
              <a:rPr dirty="0" smtClean="0" sz="1000" spc="-95">
                <a:latin typeface="Cambria Math"/>
                <a:cs typeface="Cambria Math"/>
              </a:rPr>
              <a:t> </a:t>
            </a:r>
            <a:r>
              <a:rPr dirty="0" smtClean="0" baseline="-33730" sz="2100" spc="0">
                <a:latin typeface="Cambria Math"/>
                <a:cs typeface="Cambria Math"/>
              </a:rPr>
              <a:t>+ </a:t>
            </a:r>
            <a:r>
              <a:rPr dirty="0" smtClean="0" baseline="-33730" sz="2100" spc="-104">
                <a:latin typeface="Cambria Math"/>
                <a:cs typeface="Cambria Math"/>
              </a:rPr>
              <a:t> </a:t>
            </a:r>
            <a:r>
              <a:rPr dirty="0" smtClean="0" sz="1000" spc="-10">
                <a:latin typeface="Cambria Math"/>
                <a:cs typeface="Cambria Math"/>
              </a:rPr>
              <a:t>�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1141272" y="7439025"/>
            <a:ext cx="98425" cy="16827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000" spc="-10">
                <a:latin typeface="Cambria Math"/>
                <a:cs typeface="Cambria Math"/>
              </a:rPr>
              <a:t>�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1426210" y="7400925"/>
            <a:ext cx="862330" cy="20637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364490" algn="l"/>
                <a:tab pos="715010" algn="l"/>
              </a:tabLst>
            </a:pPr>
            <a:r>
              <a:rPr dirty="0" smtClean="0" baseline="-16666" sz="1500" spc="-15">
                <a:latin typeface="Cambria Math"/>
                <a:cs typeface="Cambria Math"/>
              </a:rPr>
              <a:t>�</a:t>
            </a:r>
            <a:r>
              <a:rPr dirty="0" smtClean="0" sz="800" spc="-10">
                <a:latin typeface="Cambria Math"/>
                <a:cs typeface="Cambria Math"/>
              </a:rPr>
              <a:t>�	</a:t>
            </a:r>
            <a:r>
              <a:rPr dirty="0" smtClean="0" baseline="-16666" sz="1500" spc="-15">
                <a:latin typeface="Cambria Math"/>
                <a:cs typeface="Cambria Math"/>
              </a:rPr>
              <a:t>�</a:t>
            </a:r>
            <a:r>
              <a:rPr dirty="0" smtClean="0" sz="800" spc="-10">
                <a:latin typeface="Cambria Math"/>
                <a:cs typeface="Cambria Math"/>
              </a:rPr>
              <a:t>�	</a:t>
            </a:r>
            <a:r>
              <a:rPr dirty="0" smtClean="0" baseline="-16666" sz="1500" spc="-15">
                <a:latin typeface="Cambria Math"/>
                <a:cs typeface="Cambria Math"/>
              </a:rPr>
              <a:t>�</a:t>
            </a:r>
            <a:r>
              <a:rPr dirty="0" smtClean="0" sz="800" spc="-10">
                <a:latin typeface="Cambria Math"/>
                <a:cs typeface="Cambria Math"/>
              </a:rPr>
              <a:t>�</a:t>
            </a:r>
            <a:endParaRPr sz="800">
              <a:latin typeface="Cambria Math"/>
              <a:cs typeface="Cambria Math"/>
            </a:endParaRPr>
          </a:p>
        </p:txBody>
      </p:sp>
      <p:sp>
        <p:nvSpPr>
          <p:cNvPr id="30" name="object 30"/>
          <p:cNvSpPr/>
          <p:nvPr/>
        </p:nvSpPr>
        <p:spPr>
          <a:xfrm>
            <a:off x="2141473" y="7425816"/>
            <a:ext cx="138683" cy="0"/>
          </a:xfrm>
          <a:custGeom>
            <a:avLst/>
            <a:gdLst/>
            <a:ahLst/>
            <a:cxnLst/>
            <a:rect l="l" t="t" r="r" b="b"/>
            <a:pathLst>
              <a:path w="138683" h="0">
                <a:moveTo>
                  <a:pt x="0" y="0"/>
                </a:moveTo>
                <a:lnTo>
                  <a:pt x="138683" y="0"/>
                </a:lnTo>
              </a:path>
            </a:pathLst>
          </a:custGeom>
          <a:ln w="1346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1" name="object 31"/>
          <p:cNvSpPr txBox="1"/>
          <p:nvPr/>
        </p:nvSpPr>
        <p:spPr>
          <a:xfrm>
            <a:off x="1854454" y="7737729"/>
            <a:ext cx="90805" cy="16827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000" spc="-10">
                <a:latin typeface="Cambria Math"/>
                <a:cs typeface="Cambria Math"/>
              </a:rPr>
              <a:t>�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32" name="object 32"/>
          <p:cNvSpPr/>
          <p:nvPr/>
        </p:nvSpPr>
        <p:spPr>
          <a:xfrm>
            <a:off x="1867154" y="7724520"/>
            <a:ext cx="65531" cy="0"/>
          </a:xfrm>
          <a:custGeom>
            <a:avLst/>
            <a:gdLst/>
            <a:ahLst/>
            <a:cxnLst/>
            <a:rect l="l" t="t" r="r" b="b"/>
            <a:pathLst>
              <a:path w="65531" h="0">
                <a:moveTo>
                  <a:pt x="0" y="0"/>
                </a:moveTo>
                <a:lnTo>
                  <a:pt x="65531" y="0"/>
                </a:lnTo>
              </a:path>
            </a:pathLst>
          </a:custGeom>
          <a:ln w="13461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3" name="object 33"/>
          <p:cNvSpPr txBox="1"/>
          <p:nvPr/>
        </p:nvSpPr>
        <p:spPr>
          <a:xfrm>
            <a:off x="444500" y="7867268"/>
            <a:ext cx="6671945" cy="62801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 marR="12700" indent="43815">
              <a:lnSpc>
                <a:spcPts val="1610"/>
              </a:lnSpc>
            </a:pPr>
            <a:r>
              <a:rPr dirty="0" smtClean="0" sz="1400" b="1">
                <a:latin typeface="Times New Roman"/>
                <a:cs typeface="Times New Roman"/>
              </a:rPr>
              <a:t>f-</a:t>
            </a:r>
            <a:r>
              <a:rPr dirty="0" smtClean="0" sz="1400" spc="105" b="1">
                <a:latin typeface="Times New Roman"/>
                <a:cs typeface="Times New Roman"/>
              </a:rPr>
              <a:t> </a:t>
            </a:r>
            <a:r>
              <a:rPr dirty="0" smtClean="0" sz="1400" spc="15" b="1">
                <a:latin typeface="Times New Roman"/>
                <a:cs typeface="Times New Roman"/>
              </a:rPr>
              <a:t>w</a:t>
            </a:r>
            <a:r>
              <a:rPr dirty="0" smtClean="0" sz="1400" spc="0" b="1">
                <a:latin typeface="Times New Roman"/>
                <a:cs typeface="Times New Roman"/>
              </a:rPr>
              <a:t>.p.</a:t>
            </a:r>
            <a:r>
              <a:rPr dirty="0" smtClean="0" sz="1400" spc="105" b="1">
                <a:latin typeface="Times New Roman"/>
                <a:cs typeface="Times New Roman"/>
              </a:rPr>
              <a:t> </a:t>
            </a:r>
            <a:r>
              <a:rPr dirty="0" smtClean="0" sz="1400" spc="-10" b="1">
                <a:latin typeface="Times New Roman"/>
                <a:cs typeface="Times New Roman"/>
              </a:rPr>
              <a:t>C</a:t>
            </a:r>
            <a:r>
              <a:rPr dirty="0" smtClean="0" sz="1400" spc="-10" b="1">
                <a:latin typeface="Times New Roman"/>
                <a:cs typeface="Times New Roman"/>
              </a:rPr>
              <a:t>+</a:t>
            </a:r>
            <a:r>
              <a:rPr dirty="0" smtClean="0" sz="1400" spc="0" b="1">
                <a:latin typeface="Times New Roman"/>
                <a:cs typeface="Times New Roman"/>
              </a:rPr>
              <a:t>+</a:t>
            </a:r>
            <a:r>
              <a:rPr dirty="0" smtClean="0" sz="1400" spc="120" b="1">
                <a:latin typeface="Times New Roman"/>
                <a:cs typeface="Times New Roman"/>
              </a:rPr>
              <a:t> </a:t>
            </a:r>
            <a:r>
              <a:rPr dirty="0" smtClean="0" sz="1400" spc="-15" b="1">
                <a:latin typeface="Times New Roman"/>
                <a:cs typeface="Times New Roman"/>
              </a:rPr>
              <a:t>e</a:t>
            </a:r>
            <a:r>
              <a:rPr dirty="0" smtClean="0" sz="1400" spc="0" b="1">
                <a:latin typeface="Times New Roman"/>
                <a:cs typeface="Times New Roman"/>
              </a:rPr>
              <a:t>xpr</a:t>
            </a:r>
            <a:r>
              <a:rPr dirty="0" smtClean="0" sz="1400" spc="-15" b="1">
                <a:latin typeface="Times New Roman"/>
                <a:cs typeface="Times New Roman"/>
              </a:rPr>
              <a:t>e</a:t>
            </a:r>
            <a:r>
              <a:rPr dirty="0" smtClean="0" sz="1400" spc="0" b="1">
                <a:latin typeface="Times New Roman"/>
                <a:cs typeface="Times New Roman"/>
              </a:rPr>
              <a:t>s</a:t>
            </a:r>
            <a:r>
              <a:rPr dirty="0" smtClean="0" sz="1400" spc="-10" b="1">
                <a:latin typeface="Times New Roman"/>
                <a:cs typeface="Times New Roman"/>
              </a:rPr>
              <a:t>s</a:t>
            </a:r>
            <a:r>
              <a:rPr dirty="0" smtClean="0" sz="1400" spc="0" b="1">
                <a:latin typeface="Times New Roman"/>
                <a:cs typeface="Times New Roman"/>
              </a:rPr>
              <a:t>ion</a:t>
            </a:r>
            <a:r>
              <a:rPr dirty="0" smtClean="0" sz="1400" spc="100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f</a:t>
            </a:r>
            <a:r>
              <a:rPr dirty="0" smtClean="0" sz="1400" spc="-10" b="1">
                <a:latin typeface="Times New Roman"/>
                <a:cs typeface="Times New Roman"/>
              </a:rPr>
              <a:t>o</a:t>
            </a:r>
            <a:r>
              <a:rPr dirty="0" smtClean="0" sz="1400" spc="0" b="1">
                <a:latin typeface="Times New Roman"/>
                <a:cs typeface="Times New Roman"/>
              </a:rPr>
              <a:t>r</a:t>
            </a:r>
            <a:r>
              <a:rPr dirty="0" smtClean="0" sz="1400" spc="114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the</a:t>
            </a:r>
            <a:r>
              <a:rPr dirty="0" smtClean="0" sz="1400" spc="114" b="1">
                <a:latin typeface="Times New Roman"/>
                <a:cs typeface="Times New Roman"/>
              </a:rPr>
              <a:t> </a:t>
            </a:r>
            <a:r>
              <a:rPr dirty="0" smtClean="0" sz="1400" spc="-15" b="1">
                <a:latin typeface="Times New Roman"/>
                <a:cs typeface="Times New Roman"/>
              </a:rPr>
              <a:t>f</a:t>
            </a:r>
            <a:r>
              <a:rPr dirty="0" smtClean="0" sz="1400" spc="-10" b="1">
                <a:latin typeface="Times New Roman"/>
                <a:cs typeface="Times New Roman"/>
              </a:rPr>
              <a:t>o</a:t>
            </a:r>
            <a:r>
              <a:rPr dirty="0" smtClean="0" sz="1400" spc="0" b="1">
                <a:latin typeface="Times New Roman"/>
                <a:cs typeface="Times New Roman"/>
              </a:rPr>
              <a:t>l</a:t>
            </a:r>
            <a:r>
              <a:rPr dirty="0" smtClean="0" sz="1400" spc="-10" b="1">
                <a:latin typeface="Times New Roman"/>
                <a:cs typeface="Times New Roman"/>
              </a:rPr>
              <a:t>l</a:t>
            </a:r>
            <a:r>
              <a:rPr dirty="0" smtClean="0" sz="1400" spc="-10" b="1">
                <a:latin typeface="Times New Roman"/>
                <a:cs typeface="Times New Roman"/>
              </a:rPr>
              <a:t>o</a:t>
            </a:r>
            <a:r>
              <a:rPr dirty="0" smtClean="0" sz="1400" spc="0" b="1">
                <a:latin typeface="Times New Roman"/>
                <a:cs typeface="Times New Roman"/>
              </a:rPr>
              <a:t>wi</a:t>
            </a:r>
            <a:r>
              <a:rPr dirty="0" smtClean="0" sz="1400" spc="-15" b="1">
                <a:latin typeface="Times New Roman"/>
                <a:cs typeface="Times New Roman"/>
              </a:rPr>
              <a:t>n</a:t>
            </a:r>
            <a:r>
              <a:rPr dirty="0" smtClean="0" sz="1400" spc="0" b="1">
                <a:latin typeface="Times New Roman"/>
                <a:cs typeface="Times New Roman"/>
              </a:rPr>
              <a:t>g</a:t>
            </a:r>
            <a:r>
              <a:rPr dirty="0" smtClean="0" sz="1400" spc="120" b="1">
                <a:latin typeface="Times New Roman"/>
                <a:cs typeface="Times New Roman"/>
              </a:rPr>
              <a:t> </a:t>
            </a:r>
            <a:r>
              <a:rPr dirty="0" smtClean="0" sz="1400" spc="-15" b="1">
                <a:latin typeface="Times New Roman"/>
                <a:cs typeface="Times New Roman"/>
              </a:rPr>
              <a:t>f</a:t>
            </a:r>
            <a:r>
              <a:rPr dirty="0" smtClean="0" sz="1400" spc="0" b="1">
                <a:latin typeface="Times New Roman"/>
                <a:cs typeface="Times New Roman"/>
              </a:rPr>
              <a:t>or</a:t>
            </a:r>
            <a:r>
              <a:rPr dirty="0" smtClean="0" sz="1400" spc="-20" b="1">
                <a:latin typeface="Times New Roman"/>
                <a:cs typeface="Times New Roman"/>
              </a:rPr>
              <a:t>m</a:t>
            </a:r>
            <a:r>
              <a:rPr dirty="0" smtClean="0" sz="1400" spc="0" b="1">
                <a:latin typeface="Times New Roman"/>
                <a:cs typeface="Times New Roman"/>
              </a:rPr>
              <a:t>ula</a:t>
            </a:r>
            <a:r>
              <a:rPr dirty="0" smtClean="0" sz="1400" spc="120" b="1">
                <a:latin typeface="Times New Roman"/>
                <a:cs typeface="Times New Roman"/>
              </a:rPr>
              <a:t> </a:t>
            </a:r>
            <a:r>
              <a:rPr dirty="0" smtClean="0" sz="1400" spc="-15" b="1">
                <a:latin typeface="Times New Roman"/>
                <a:cs typeface="Times New Roman"/>
              </a:rPr>
              <a:t>u</a:t>
            </a:r>
            <a:r>
              <a:rPr dirty="0" smtClean="0" sz="1400" spc="0" b="1">
                <a:latin typeface="Times New Roman"/>
                <a:cs typeface="Times New Roman"/>
              </a:rPr>
              <a:t>se</a:t>
            </a:r>
            <a:r>
              <a:rPr dirty="0" smtClean="0" sz="1400" spc="114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f</a:t>
            </a:r>
            <a:r>
              <a:rPr dirty="0" smtClean="0" sz="1400" spc="-15" b="1">
                <a:latin typeface="Times New Roman"/>
                <a:cs typeface="Times New Roman"/>
              </a:rPr>
              <a:t>u</a:t>
            </a:r>
            <a:r>
              <a:rPr dirty="0" smtClean="0" sz="1400" spc="0" b="1">
                <a:latin typeface="Times New Roman"/>
                <a:cs typeface="Times New Roman"/>
              </a:rPr>
              <a:t>nc</a:t>
            </a:r>
            <a:r>
              <a:rPr dirty="0" smtClean="0" sz="1400" spc="-15" b="1">
                <a:latin typeface="Times New Roman"/>
                <a:cs typeface="Times New Roman"/>
              </a:rPr>
              <a:t>t</a:t>
            </a:r>
            <a:r>
              <a:rPr dirty="0" smtClean="0" sz="1400" spc="0" b="1">
                <a:latin typeface="Times New Roman"/>
                <a:cs typeface="Times New Roman"/>
              </a:rPr>
              <a:t>i</a:t>
            </a:r>
            <a:r>
              <a:rPr dirty="0" smtClean="0" sz="1400" spc="45" b="1">
                <a:latin typeface="Times New Roman"/>
                <a:cs typeface="Times New Roman"/>
              </a:rPr>
              <a:t>o</a:t>
            </a:r>
            <a:r>
              <a:rPr dirty="0" smtClean="0" sz="1400" spc="-15" b="1">
                <a:latin typeface="Times New Roman"/>
                <a:cs typeface="Times New Roman"/>
              </a:rPr>
              <a:t>n</a:t>
            </a:r>
            <a:r>
              <a:rPr dirty="0" smtClean="0" sz="1400" spc="0" b="1">
                <a:latin typeface="Times New Roman"/>
                <a:cs typeface="Times New Roman"/>
              </a:rPr>
              <a:t>s</a:t>
            </a:r>
            <a:r>
              <a:rPr dirty="0" smtClean="0" sz="1400" spc="120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f</a:t>
            </a:r>
            <a:r>
              <a:rPr dirty="0" smtClean="0" sz="1400" spc="-15" b="1">
                <a:latin typeface="Times New Roman"/>
                <a:cs typeface="Times New Roman"/>
              </a:rPr>
              <a:t>r</a:t>
            </a:r>
            <a:r>
              <a:rPr dirty="0" smtClean="0" sz="1400" spc="0" b="1">
                <a:latin typeface="Times New Roman"/>
                <a:cs typeface="Times New Roman"/>
              </a:rPr>
              <a:t>om</a:t>
            </a:r>
            <a:r>
              <a:rPr dirty="0" smtClean="0" sz="1400" spc="9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the</a:t>
            </a:r>
            <a:r>
              <a:rPr dirty="0" smtClean="0" sz="1400" spc="114" b="1">
                <a:latin typeface="Times New Roman"/>
                <a:cs typeface="Times New Roman"/>
              </a:rPr>
              <a:t> </a:t>
            </a:r>
            <a:r>
              <a:rPr dirty="0" smtClean="0" sz="1400" spc="-20" b="1">
                <a:latin typeface="Times New Roman"/>
                <a:cs typeface="Times New Roman"/>
              </a:rPr>
              <a:t>m</a:t>
            </a:r>
            <a:r>
              <a:rPr dirty="0" smtClean="0" sz="1400" spc="0" b="1">
                <a:latin typeface="Times New Roman"/>
                <a:cs typeface="Times New Roman"/>
              </a:rPr>
              <a:t>ath</a:t>
            </a:r>
            <a:r>
              <a:rPr dirty="0" smtClean="0" sz="1400" spc="100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lib</a:t>
            </a:r>
            <a:r>
              <a:rPr dirty="0" smtClean="0" sz="1400" spc="-15" b="1">
                <a:latin typeface="Times New Roman"/>
                <a:cs typeface="Times New Roman"/>
              </a:rPr>
              <a:t>r</a:t>
            </a:r>
            <a:r>
              <a:rPr dirty="0" smtClean="0" sz="1400" spc="-10" b="1">
                <a:latin typeface="Times New Roman"/>
                <a:cs typeface="Times New Roman"/>
              </a:rPr>
              <a:t>a</a:t>
            </a:r>
            <a:r>
              <a:rPr dirty="0" smtClean="0" sz="1400" spc="-15" b="1">
                <a:latin typeface="Times New Roman"/>
                <a:cs typeface="Times New Roman"/>
              </a:rPr>
              <a:t>r</a:t>
            </a:r>
            <a:r>
              <a:rPr dirty="0" smtClean="0" sz="1400" spc="0" b="1">
                <a:latin typeface="Times New Roman"/>
                <a:cs typeface="Times New Roman"/>
              </a:rPr>
              <a:t>y</a:t>
            </a:r>
            <a:r>
              <a:rPr dirty="0" smtClean="0" sz="1400" spc="0" b="1">
                <a:latin typeface="Times New Roman"/>
                <a:cs typeface="Times New Roman"/>
              </a:rPr>
              <a:t> desc</a:t>
            </a:r>
            <a:r>
              <a:rPr dirty="0" smtClean="0" sz="1400" spc="-15" b="1">
                <a:latin typeface="Times New Roman"/>
                <a:cs typeface="Times New Roman"/>
              </a:rPr>
              <a:t>r</a:t>
            </a:r>
            <a:r>
              <a:rPr dirty="0" smtClean="0" sz="1400" spc="0" b="1">
                <a:latin typeface="Times New Roman"/>
                <a:cs typeface="Times New Roman"/>
              </a:rPr>
              <a:t>ibe</a:t>
            </a:r>
            <a:r>
              <a:rPr dirty="0" smtClean="0" sz="1400" spc="-15" b="1">
                <a:latin typeface="Times New Roman"/>
                <a:cs typeface="Times New Roman"/>
              </a:rPr>
              <a:t>d</a:t>
            </a:r>
            <a:r>
              <a:rPr dirty="0" smtClean="0" sz="1400" spc="0" b="1">
                <a:latin typeface="Times New Roman"/>
                <a:cs typeface="Times New Roman"/>
              </a:rPr>
              <a:t>?</a:t>
            </a:r>
            <a:endParaRPr sz="1400">
              <a:latin typeface="Times New Roman"/>
              <a:cs typeface="Times New Roman"/>
            </a:endParaRPr>
          </a:p>
          <a:p>
            <a:pPr marL="241300">
              <a:lnSpc>
                <a:spcPts val="1595"/>
              </a:lnSpc>
            </a:pPr>
            <a:r>
              <a:rPr dirty="0" smtClean="0" sz="1400" spc="-10" b="1">
                <a:latin typeface="Times New Roman"/>
                <a:cs typeface="Times New Roman"/>
              </a:rPr>
              <a:t>1</a:t>
            </a:r>
            <a:r>
              <a:rPr dirty="0" smtClean="0" sz="1400" spc="0" b="1">
                <a:latin typeface="Times New Roman"/>
                <a:cs typeface="Times New Roman"/>
              </a:rPr>
              <a:t>- </a:t>
            </a:r>
            <a:r>
              <a:rPr dirty="0" smtClean="0" sz="1400" spc="-6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(sin</a:t>
            </a:r>
            <a:r>
              <a:rPr dirty="0" smtClean="0" sz="1400" spc="-1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x</a:t>
            </a:r>
            <a:r>
              <a:rPr dirty="0" smtClean="0" sz="1400" spc="-10" b="1">
                <a:latin typeface="Times New Roman"/>
                <a:cs typeface="Times New Roman"/>
              </a:rPr>
              <a:t>)</a:t>
            </a:r>
            <a:r>
              <a:rPr dirty="0" smtClean="0" baseline="30864" sz="1350" spc="0" b="1">
                <a:latin typeface="Times New Roman"/>
                <a:cs typeface="Times New Roman"/>
              </a:rPr>
              <a:t>2 </a:t>
            </a:r>
            <a:r>
              <a:rPr dirty="0" smtClean="0" baseline="30864" sz="1350" spc="-150" b="1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×</a:t>
            </a:r>
            <a:r>
              <a:rPr dirty="0" smtClean="0" sz="1400" spc="30">
                <a:latin typeface="Cambria Math"/>
                <a:cs typeface="Cambria Math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(c</a:t>
            </a:r>
            <a:r>
              <a:rPr dirty="0" smtClean="0" sz="1400" spc="-5" b="1">
                <a:latin typeface="Times New Roman"/>
                <a:cs typeface="Times New Roman"/>
              </a:rPr>
              <a:t>o</a:t>
            </a:r>
            <a:r>
              <a:rPr dirty="0" smtClean="0" sz="1400" spc="0" b="1">
                <a:latin typeface="Times New Roman"/>
                <a:cs typeface="Times New Roman"/>
              </a:rPr>
              <a:t>s)</a:t>
            </a:r>
            <a:r>
              <a:rPr dirty="0" smtClean="0" baseline="30864" sz="1350" spc="0" b="1">
                <a:latin typeface="Times New Roman"/>
                <a:cs typeface="Times New Roman"/>
              </a:rPr>
              <a:t>2</a:t>
            </a:r>
            <a:endParaRPr baseline="30864" sz="1350">
              <a:latin typeface="Times New Roman"/>
              <a:cs typeface="Times New Roman"/>
            </a:endParaRPr>
          </a:p>
        </p:txBody>
      </p:sp>
      <p:sp>
        <p:nvSpPr>
          <p:cNvPr id="34" name="object 34"/>
          <p:cNvSpPr/>
          <p:nvPr/>
        </p:nvSpPr>
        <p:spPr>
          <a:xfrm>
            <a:off x="1012240" y="8615679"/>
            <a:ext cx="60959" cy="0"/>
          </a:xfrm>
          <a:custGeom>
            <a:avLst/>
            <a:gdLst/>
            <a:ahLst/>
            <a:cxnLst/>
            <a:rect l="l" t="t" r="r" b="b"/>
            <a:pathLst>
              <a:path w="60959" h="0">
                <a:moveTo>
                  <a:pt x="0" y="0"/>
                </a:moveTo>
                <a:lnTo>
                  <a:pt x="60959" y="0"/>
                </a:lnTo>
              </a:path>
            </a:pathLst>
          </a:custGeom>
          <a:ln w="888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5" name="object 35"/>
          <p:cNvSpPr txBox="1"/>
          <p:nvPr/>
        </p:nvSpPr>
        <p:spPr>
          <a:xfrm>
            <a:off x="673100" y="8484361"/>
            <a:ext cx="784860" cy="30480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baseline="-23809" sz="2100" spc="-15" b="1">
                <a:latin typeface="Times New Roman"/>
                <a:cs typeface="Times New Roman"/>
              </a:rPr>
              <a:t>2</a:t>
            </a:r>
            <a:r>
              <a:rPr dirty="0" smtClean="0" baseline="-23809" sz="2100" spc="0" b="1">
                <a:latin typeface="Times New Roman"/>
                <a:cs typeface="Times New Roman"/>
              </a:rPr>
              <a:t>- </a:t>
            </a:r>
            <a:r>
              <a:rPr dirty="0" smtClean="0" baseline="-23809" sz="2100" spc="-97" b="1">
                <a:latin typeface="Times New Roman"/>
                <a:cs typeface="Times New Roman"/>
              </a:rPr>
              <a:t> </a:t>
            </a:r>
            <a:r>
              <a:rPr dirty="0" smtClean="0" baseline="-23809" sz="2100" spc="-7">
                <a:latin typeface="Cambria Math"/>
                <a:cs typeface="Cambria Math"/>
              </a:rPr>
              <a:t>�</a:t>
            </a:r>
            <a:r>
              <a:rPr dirty="0" smtClean="0" baseline="-27777" sz="1200" spc="-7">
                <a:latin typeface="Cambria Math"/>
                <a:cs typeface="Cambria Math"/>
              </a:rPr>
              <a:t>�</a:t>
            </a:r>
            <a:r>
              <a:rPr dirty="0" smtClean="0" sz="1000" spc="-5">
                <a:latin typeface="Cambria Math"/>
                <a:cs typeface="Cambria Math"/>
              </a:rPr>
              <a:t>√</a:t>
            </a:r>
            <a:r>
              <a:rPr dirty="0" smtClean="0" baseline="5555" sz="1500" spc="-15">
                <a:latin typeface="Cambria Math"/>
                <a:cs typeface="Cambria Math"/>
              </a:rPr>
              <a:t>�</a:t>
            </a:r>
            <a:r>
              <a:rPr dirty="0" smtClean="0" baseline="5555" sz="1500" spc="-7">
                <a:latin typeface="Cambria Math"/>
                <a:cs typeface="Cambria Math"/>
              </a:rPr>
              <a:t>�</a:t>
            </a:r>
            <a:r>
              <a:rPr dirty="0" smtClean="0" baseline="5555" sz="1500" spc="-15">
                <a:latin typeface="Cambria Math"/>
                <a:cs typeface="Cambria Math"/>
              </a:rPr>
              <a:t>��</a:t>
            </a:r>
            <a:endParaRPr baseline="5555" sz="1500">
              <a:latin typeface="Cambria Math"/>
              <a:cs typeface="Cambria Math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999540" y="8475217"/>
            <a:ext cx="86995" cy="13716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800">
                <a:latin typeface="Cambria Math"/>
                <a:cs typeface="Cambria Math"/>
              </a:rPr>
              <a:t>�</a:t>
            </a:r>
            <a:endParaRPr sz="800">
              <a:latin typeface="Cambria Math"/>
              <a:cs typeface="Cambria Math"/>
            </a:endParaRPr>
          </a:p>
        </p:txBody>
      </p:sp>
      <p:sp>
        <p:nvSpPr>
          <p:cNvPr id="37" name="object 37"/>
          <p:cNvSpPr/>
          <p:nvPr/>
        </p:nvSpPr>
        <p:spPr>
          <a:xfrm>
            <a:off x="1157020" y="8550147"/>
            <a:ext cx="288035" cy="0"/>
          </a:xfrm>
          <a:custGeom>
            <a:avLst/>
            <a:gdLst/>
            <a:ahLst/>
            <a:cxnLst/>
            <a:rect l="l" t="t" r="r" b="b"/>
            <a:pathLst>
              <a:path w="288035" h="0">
                <a:moveTo>
                  <a:pt x="0" y="0"/>
                </a:moveTo>
                <a:lnTo>
                  <a:pt x="288035" y="0"/>
                </a:lnTo>
              </a:path>
            </a:pathLst>
          </a:custGeom>
          <a:ln w="888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8" name="object 38"/>
          <p:cNvSpPr txBox="1"/>
          <p:nvPr/>
        </p:nvSpPr>
        <p:spPr>
          <a:xfrm>
            <a:off x="673100" y="9014714"/>
            <a:ext cx="173355" cy="2254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spc="-10" b="1">
                <a:latin typeface="Times New Roman"/>
                <a:cs typeface="Times New Roman"/>
              </a:rPr>
              <a:t>3</a:t>
            </a:r>
            <a:r>
              <a:rPr dirty="0" smtClean="0" sz="1400" spc="0" b="1">
                <a:latin typeface="Times New Roman"/>
                <a:cs typeface="Times New Roman"/>
              </a:rPr>
              <a:t>-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9" name="object 39"/>
          <p:cNvSpPr/>
          <p:nvPr/>
        </p:nvSpPr>
        <p:spPr>
          <a:xfrm>
            <a:off x="1256080" y="8963151"/>
            <a:ext cx="195072" cy="0"/>
          </a:xfrm>
          <a:custGeom>
            <a:avLst/>
            <a:gdLst/>
            <a:ahLst/>
            <a:cxnLst/>
            <a:rect l="l" t="t" r="r" b="b"/>
            <a:pathLst>
              <a:path w="195072" h="0">
                <a:moveTo>
                  <a:pt x="0" y="0"/>
                </a:moveTo>
                <a:lnTo>
                  <a:pt x="195072" y="0"/>
                </a:lnTo>
              </a:path>
            </a:pathLst>
          </a:custGeom>
          <a:ln w="889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0" name="object 40"/>
          <p:cNvSpPr txBox="1"/>
          <p:nvPr/>
        </p:nvSpPr>
        <p:spPr>
          <a:xfrm>
            <a:off x="902004" y="8871965"/>
            <a:ext cx="698500" cy="16827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000" spc="150">
                <a:latin typeface="Cambria Math"/>
                <a:cs typeface="Cambria Math"/>
              </a:rPr>
              <a:t>(</a:t>
            </a:r>
            <a:r>
              <a:rPr dirty="0" smtClean="0" sz="1000" spc="-10">
                <a:latin typeface="Cambria Math"/>
                <a:cs typeface="Cambria Math"/>
              </a:rPr>
              <a:t>𝒍��</a:t>
            </a:r>
            <a:r>
              <a:rPr dirty="0" smtClean="0" sz="1000" spc="70">
                <a:latin typeface="Cambria Math"/>
                <a:cs typeface="Cambria Math"/>
              </a:rPr>
              <a:t>(</a:t>
            </a:r>
            <a:r>
              <a:rPr dirty="0" smtClean="0" sz="1000" spc="65">
                <a:latin typeface="Cambria Math"/>
                <a:cs typeface="Cambria Math"/>
              </a:rPr>
              <a:t> </a:t>
            </a:r>
            <a:r>
              <a:rPr dirty="0" smtClean="0" baseline="41666" sz="1200" spc="0">
                <a:latin typeface="Cambria Math"/>
                <a:cs typeface="Cambria Math"/>
              </a:rPr>
              <a:t>�</a:t>
            </a:r>
            <a:r>
              <a:rPr dirty="0" smtClean="0" baseline="62500" sz="1200" spc="0">
                <a:latin typeface="Cambria Math"/>
                <a:cs typeface="Cambria Math"/>
              </a:rPr>
              <a:t>� </a:t>
            </a:r>
            <a:r>
              <a:rPr dirty="0" smtClean="0" baseline="62500" sz="1200" spc="-67">
                <a:latin typeface="Cambria Math"/>
                <a:cs typeface="Cambria Math"/>
              </a:rPr>
              <a:t> </a:t>
            </a:r>
            <a:r>
              <a:rPr dirty="0" smtClean="0" sz="1000" spc="70">
                <a:latin typeface="Cambria Math"/>
                <a:cs typeface="Cambria Math"/>
              </a:rPr>
              <a:t>)</a:t>
            </a:r>
            <a:r>
              <a:rPr dirty="0" smtClean="0" sz="1000" spc="150">
                <a:latin typeface="Cambria Math"/>
                <a:cs typeface="Cambria Math"/>
              </a:rPr>
              <a:t>)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1243380" y="8961373"/>
            <a:ext cx="221615" cy="13716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800" spc="-5">
                <a:latin typeface="Cambria Math"/>
                <a:cs typeface="Cambria Math"/>
              </a:rPr>
              <a:t>�</a:t>
            </a:r>
            <a:r>
              <a:rPr dirty="0" smtClean="0" sz="800" spc="-5">
                <a:latin typeface="Cambria Math"/>
                <a:cs typeface="Cambria Math"/>
              </a:rPr>
              <a:t>−</a:t>
            </a:r>
            <a:r>
              <a:rPr dirty="0" smtClean="0" sz="800" spc="0">
                <a:latin typeface="Cambria Math"/>
                <a:cs typeface="Cambria Math"/>
              </a:rPr>
              <a:t>�</a:t>
            </a:r>
            <a:endParaRPr sz="800">
              <a:latin typeface="Cambria Math"/>
              <a:cs typeface="Cambria Math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1043736" y="9117329"/>
            <a:ext cx="414655" cy="20637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baseline="-16666" sz="1500" spc="44">
                <a:latin typeface="Cambria Math"/>
                <a:cs typeface="Cambria Math"/>
              </a:rPr>
              <a:t>(</a:t>
            </a:r>
            <a:r>
              <a:rPr dirty="0" smtClean="0" baseline="-16666" sz="1500" spc="-15">
                <a:latin typeface="Cambria Math"/>
                <a:cs typeface="Cambria Math"/>
              </a:rPr>
              <a:t>�</a:t>
            </a:r>
            <a:r>
              <a:rPr dirty="0" smtClean="0" sz="800" spc="-5">
                <a:latin typeface="Cambria Math"/>
                <a:cs typeface="Cambria Math"/>
              </a:rPr>
              <a:t>�</a:t>
            </a:r>
            <a:r>
              <a:rPr dirty="0" smtClean="0" sz="800" spc="-5">
                <a:latin typeface="Cambria Math"/>
                <a:cs typeface="Cambria Math"/>
              </a:rPr>
              <a:t>+</a:t>
            </a:r>
            <a:r>
              <a:rPr dirty="0" smtClean="0" sz="800" spc="40">
                <a:latin typeface="Cambria Math"/>
                <a:cs typeface="Cambria Math"/>
              </a:rPr>
              <a:t>�</a:t>
            </a:r>
            <a:r>
              <a:rPr dirty="0" smtClean="0" baseline="-16666" sz="1500" spc="37">
                <a:latin typeface="Cambria Math"/>
                <a:cs typeface="Cambria Math"/>
              </a:rPr>
              <a:t>)</a:t>
            </a:r>
            <a:endParaRPr baseline="-16666" sz="1500">
              <a:latin typeface="Cambria Math"/>
              <a:cs typeface="Cambria Math"/>
            </a:endParaRPr>
          </a:p>
        </p:txBody>
      </p:sp>
      <p:sp>
        <p:nvSpPr>
          <p:cNvPr id="43" name="object 43"/>
          <p:cNvSpPr/>
          <p:nvPr/>
        </p:nvSpPr>
        <p:spPr>
          <a:xfrm>
            <a:off x="914704" y="9142221"/>
            <a:ext cx="672084" cy="0"/>
          </a:xfrm>
          <a:custGeom>
            <a:avLst/>
            <a:gdLst/>
            <a:ahLst/>
            <a:cxnLst/>
            <a:rect l="l" t="t" r="r" b="b"/>
            <a:pathLst>
              <a:path w="672084" h="0">
                <a:moveTo>
                  <a:pt x="0" y="0"/>
                </a:moveTo>
                <a:lnTo>
                  <a:pt x="672084" y="0"/>
                </a:lnTo>
              </a:path>
            </a:pathLst>
          </a:custGeom>
          <a:ln w="1346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4" name="object 44"/>
          <p:cNvSpPr txBox="1"/>
          <p:nvPr/>
        </p:nvSpPr>
        <p:spPr>
          <a:xfrm>
            <a:off x="673100" y="9330131"/>
            <a:ext cx="2133600" cy="230504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spc="-10" b="1">
                <a:latin typeface="Times New Roman"/>
                <a:cs typeface="Times New Roman"/>
              </a:rPr>
              <a:t>4</a:t>
            </a:r>
            <a:r>
              <a:rPr dirty="0" smtClean="0" sz="1400" spc="0" b="1">
                <a:latin typeface="Times New Roman"/>
                <a:cs typeface="Times New Roman"/>
              </a:rPr>
              <a:t>- </a:t>
            </a:r>
            <a:r>
              <a:rPr dirty="0" smtClean="0" sz="1400" spc="-65" b="1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�</a:t>
            </a:r>
            <a:r>
              <a:rPr dirty="0" smtClean="0" sz="1400" spc="7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=</a:t>
            </a:r>
            <a:r>
              <a:rPr dirty="0" smtClean="0" sz="1400" spc="8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�𝒊�</a:t>
            </a:r>
            <a:r>
              <a:rPr dirty="0" smtClean="0" sz="1400" spc="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�</a:t>
            </a:r>
            <a:r>
              <a:rPr dirty="0" smtClean="0" sz="1400" spc="-1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+</a:t>
            </a:r>
            <a:r>
              <a:rPr dirty="0" smtClean="0" sz="1400" spc="-5">
                <a:latin typeface="Cambria Math"/>
                <a:cs typeface="Cambria Math"/>
              </a:rPr>
              <a:t> </a:t>
            </a:r>
            <a:r>
              <a:rPr dirty="0" smtClean="0" sz="1400" spc="-5">
                <a:latin typeface="Cambria Math"/>
                <a:cs typeface="Cambria Math"/>
              </a:rPr>
              <a:t>�</a:t>
            </a:r>
            <a:r>
              <a:rPr dirty="0" smtClean="0" baseline="30555" sz="1500" spc="-15">
                <a:latin typeface="Cambria Math"/>
                <a:cs typeface="Cambria Math"/>
              </a:rPr>
              <a:t>|</a:t>
            </a:r>
            <a:r>
              <a:rPr dirty="0" smtClean="0" baseline="27777" sz="1500" spc="-15">
                <a:latin typeface="Cambria Math"/>
                <a:cs typeface="Cambria Math"/>
              </a:rPr>
              <a:t>�</a:t>
            </a:r>
            <a:r>
              <a:rPr dirty="0" smtClean="0" baseline="30555" sz="1500" spc="0">
                <a:latin typeface="Cambria Math"/>
                <a:cs typeface="Cambria Math"/>
              </a:rPr>
              <a:t>|</a:t>
            </a:r>
            <a:r>
              <a:rPr dirty="0" smtClean="0" baseline="27777" sz="1500" spc="-30">
                <a:latin typeface="Cambria Math"/>
                <a:cs typeface="Cambria Math"/>
              </a:rPr>
              <a:t>+</a:t>
            </a:r>
            <a:r>
              <a:rPr dirty="0" smtClean="0" baseline="27777" sz="1500" spc="-15">
                <a:latin typeface="Cambria Math"/>
                <a:cs typeface="Cambria Math"/>
              </a:rPr>
              <a:t>�</a:t>
            </a:r>
            <a:r>
              <a:rPr dirty="0" smtClean="0" baseline="27777" sz="1500" spc="-15">
                <a:latin typeface="Cambria Math"/>
                <a:cs typeface="Cambria Math"/>
              </a:rPr>
              <a:t> </a:t>
            </a:r>
            <a:r>
              <a:rPr dirty="0" smtClean="0" baseline="27777" sz="1500" spc="-12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+</a:t>
            </a:r>
            <a:r>
              <a:rPr dirty="0" smtClean="0" sz="1400" spc="-5">
                <a:latin typeface="Cambria Math"/>
                <a:cs typeface="Cambria Math"/>
              </a:rPr>
              <a:t> </a:t>
            </a:r>
            <a:r>
              <a:rPr dirty="0" smtClean="0" sz="1400" spc="-5">
                <a:latin typeface="Cambria Math"/>
                <a:cs typeface="Cambria Math"/>
              </a:rPr>
              <a:t>�</a:t>
            </a:r>
            <a:r>
              <a:rPr dirty="0" smtClean="0" baseline="27777" sz="1500" spc="0">
                <a:latin typeface="Cambria Math"/>
                <a:cs typeface="Cambria Math"/>
              </a:rPr>
              <a:t>�</a:t>
            </a:r>
            <a:r>
              <a:rPr dirty="0" smtClean="0" baseline="27777" sz="1500" spc="-15">
                <a:latin typeface="Cambria Math"/>
                <a:cs typeface="Cambria Math"/>
              </a:rPr>
              <a:t>.</a:t>
            </a:r>
            <a:r>
              <a:rPr dirty="0" smtClean="0" baseline="27777" sz="1500" spc="-15">
                <a:latin typeface="Cambria Math"/>
                <a:cs typeface="Cambria Math"/>
              </a:rPr>
              <a:t>�</a:t>
            </a:r>
            <a:endParaRPr baseline="27777" sz="1500">
              <a:latin typeface="Cambria Math"/>
              <a:cs typeface="Cambria Math"/>
            </a:endParaRPr>
          </a:p>
        </p:txBody>
      </p:sp>
      <p:sp>
        <p:nvSpPr>
          <p:cNvPr id="45" name="object 45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00" spc="-5">
                <a:latin typeface="Freestyle Script"/>
                <a:cs typeface="Freestyle Script"/>
              </a:rPr>
              <a:t>D</a:t>
            </a:r>
            <a:r>
              <a:rPr dirty="0" smtClean="0" sz="1200" spc="-20">
                <a:latin typeface="Freestyle Script"/>
                <a:cs typeface="Freestyle Script"/>
              </a:rPr>
              <a:t>i</a:t>
            </a:r>
            <a:r>
              <a:rPr dirty="0" smtClean="0" sz="1200" spc="0">
                <a:latin typeface="Freestyle Script"/>
                <a:cs typeface="Freestyle Script"/>
              </a:rPr>
              <a:t>ya</a:t>
            </a:r>
            <a:r>
              <a:rPr dirty="0" smtClean="0" sz="1200" spc="-15">
                <a:latin typeface="Freestyle Script"/>
                <a:cs typeface="Freestyle Script"/>
              </a:rPr>
              <a:t>l</a:t>
            </a:r>
            <a:r>
              <a:rPr dirty="0" smtClean="0" sz="1200" spc="-5">
                <a:latin typeface="Freestyle Script"/>
                <a:cs typeface="Freestyle Script"/>
              </a:rPr>
              <a:t>a</a:t>
            </a:r>
            <a:r>
              <a:rPr dirty="0" smtClean="0" sz="1200" spc="-5">
                <a:latin typeface="Freestyle Script"/>
                <a:cs typeface="Freestyle Script"/>
              </a:rPr>
              <a:t> </a:t>
            </a:r>
            <a:r>
              <a:rPr dirty="0" smtClean="0" sz="1200" spc="-5">
                <a:latin typeface="Freestyle Script"/>
                <a:cs typeface="Freestyle Script"/>
              </a:rPr>
              <a:t>u</a:t>
            </a:r>
            <a:r>
              <a:rPr dirty="0" smtClean="0" sz="1200" spc="-20">
                <a:latin typeface="Freestyle Script"/>
                <a:cs typeface="Freestyle Script"/>
              </a:rPr>
              <a:t>i</a:t>
            </a:r>
            <a:r>
              <a:rPr dirty="0" smtClean="0" sz="1200" spc="10">
                <a:latin typeface="Freestyle Script"/>
                <a:cs typeface="Freestyle Script"/>
              </a:rPr>
              <a:t>n</a:t>
            </a:r>
            <a:r>
              <a:rPr dirty="0" smtClean="0" sz="1200" spc="-15">
                <a:latin typeface="Freestyle Script"/>
                <a:cs typeface="Freestyle Script"/>
              </a:rPr>
              <a:t>v</a:t>
            </a:r>
            <a:r>
              <a:rPr dirty="0" smtClean="0" sz="1200" spc="5">
                <a:latin typeface="Freestyle Script"/>
                <a:cs typeface="Freestyle Script"/>
              </a:rPr>
              <a:t>e</a:t>
            </a:r>
            <a:r>
              <a:rPr dirty="0" smtClean="0" sz="1200" spc="-5">
                <a:latin typeface="Freestyle Script"/>
                <a:cs typeface="Freestyle Script"/>
              </a:rPr>
              <a:t>r</a:t>
            </a:r>
            <a:r>
              <a:rPr dirty="0" smtClean="0" sz="1200" spc="-10">
                <a:latin typeface="Freestyle Script"/>
                <a:cs typeface="Freestyle Script"/>
              </a:rPr>
              <a:t>s</a:t>
            </a:r>
            <a:r>
              <a:rPr dirty="0" smtClean="0" sz="1200" spc="-5">
                <a:latin typeface="Freestyle Script"/>
                <a:cs typeface="Freestyle Script"/>
              </a:rPr>
              <a:t>i</a:t>
            </a:r>
            <a:r>
              <a:rPr dirty="0" smtClean="0" sz="1200" spc="-15">
                <a:latin typeface="Freestyle Script"/>
                <a:cs typeface="Freestyle Script"/>
              </a:rPr>
              <a:t>t</a:t>
            </a:r>
            <a:r>
              <a:rPr dirty="0" smtClean="0" sz="1200" spc="10">
                <a:latin typeface="Freestyle Script"/>
                <a:cs typeface="Freestyle Script"/>
              </a:rPr>
              <a:t>y</a:t>
            </a:r>
            <a:r>
              <a:rPr dirty="0" smtClean="0" sz="1200" spc="-5">
                <a:latin typeface="Freestyle Script"/>
                <a:cs typeface="Freestyle Script"/>
              </a:rPr>
              <a:t>-</a:t>
            </a:r>
            <a:r>
              <a:rPr dirty="0" smtClean="0" sz="1200" spc="5">
                <a:latin typeface="Freestyle Script"/>
                <a:cs typeface="Freestyle Script"/>
              </a:rPr>
              <a:t> </a:t>
            </a:r>
            <a:r>
              <a:rPr dirty="0" smtClean="0" sz="1200" spc="-15">
                <a:latin typeface="Freestyle Script"/>
                <a:cs typeface="Freestyle Script"/>
              </a:rPr>
              <a:t>C</a:t>
            </a:r>
            <a:r>
              <a:rPr dirty="0" smtClean="0" sz="1200" spc="0">
                <a:latin typeface="Freestyle Script"/>
                <a:cs typeface="Freestyle Script"/>
              </a:rPr>
              <a:t>ollege</a:t>
            </a:r>
            <a:r>
              <a:rPr dirty="0" smtClean="0" sz="1200" spc="5">
                <a:latin typeface="Freestyle Script"/>
                <a:cs typeface="Freestyle Script"/>
              </a:rPr>
              <a:t> </a:t>
            </a:r>
            <a:r>
              <a:rPr dirty="0" smtClean="0" sz="1200" spc="0">
                <a:latin typeface="Freestyle Script"/>
                <a:cs typeface="Freestyle Script"/>
              </a:rPr>
              <a:t>of</a:t>
            </a:r>
            <a:r>
              <a:rPr dirty="0" smtClean="0" sz="1200" spc="-10">
                <a:latin typeface="Freestyle Script"/>
                <a:cs typeface="Freestyle Script"/>
              </a:rPr>
              <a:t> </a:t>
            </a:r>
            <a:r>
              <a:rPr dirty="0" smtClean="0" sz="1200" spc="5">
                <a:latin typeface="Freestyle Script"/>
                <a:cs typeface="Freestyle Script"/>
              </a:rPr>
              <a:t>E</a:t>
            </a:r>
            <a:r>
              <a:rPr dirty="0" smtClean="0" sz="1200" spc="0">
                <a:latin typeface="Freestyle Script"/>
                <a:cs typeface="Freestyle Script"/>
              </a:rPr>
              <a:t>n</a:t>
            </a:r>
            <a:r>
              <a:rPr dirty="0" smtClean="0" sz="1200" spc="5">
                <a:latin typeface="Freestyle Script"/>
                <a:cs typeface="Freestyle Script"/>
              </a:rPr>
              <a:t>g</a:t>
            </a:r>
            <a:r>
              <a:rPr dirty="0" smtClean="0" sz="1200" spc="-20">
                <a:latin typeface="Freestyle Script"/>
                <a:cs typeface="Freestyle Script"/>
              </a:rPr>
              <a:t>i</a:t>
            </a:r>
            <a:r>
              <a:rPr dirty="0" smtClean="0" sz="1200" spc="0">
                <a:latin typeface="Freestyle Script"/>
                <a:cs typeface="Freestyle Script"/>
              </a:rPr>
              <a:t>n</a:t>
            </a:r>
            <a:r>
              <a:rPr dirty="0" smtClean="0" sz="1200" spc="5">
                <a:latin typeface="Freestyle Script"/>
                <a:cs typeface="Freestyle Script"/>
              </a:rPr>
              <a:t>e</a:t>
            </a:r>
            <a:r>
              <a:rPr dirty="0" smtClean="0" sz="1200" spc="-10">
                <a:latin typeface="Freestyle Script"/>
                <a:cs typeface="Freestyle Script"/>
              </a:rPr>
              <a:t>e</a:t>
            </a:r>
            <a:r>
              <a:rPr dirty="0" smtClean="0" sz="1200" spc="-5">
                <a:latin typeface="Freestyle Script"/>
                <a:cs typeface="Freestyle Script"/>
              </a:rPr>
              <a:t>r</a:t>
            </a:r>
            <a:r>
              <a:rPr dirty="0" smtClean="0" sz="1200" spc="-20">
                <a:latin typeface="Freestyle Script"/>
                <a:cs typeface="Freestyle Script"/>
              </a:rPr>
              <a:t>i</a:t>
            </a:r>
            <a:r>
              <a:rPr dirty="0" smtClean="0" sz="1200" spc="0">
                <a:latin typeface="Freestyle Script"/>
                <a:cs typeface="Freestyle Script"/>
              </a:rPr>
              <a:t>ng</a:t>
            </a:r>
            <a:endParaRPr sz="1200">
              <a:latin typeface="Freestyle Script"/>
              <a:cs typeface="Freestyle Script"/>
            </a:endParaRPr>
          </a:p>
        </p:txBody>
      </p:sp>
      <p:sp>
        <p:nvSpPr>
          <p:cNvPr id="46" name="object 46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00" spc="-15">
                <a:latin typeface="Freestyle Script"/>
                <a:cs typeface="Freestyle Script"/>
              </a:rPr>
              <a:t>C</a:t>
            </a:r>
            <a:r>
              <a:rPr dirty="0" smtClean="0" sz="1200" spc="0">
                <a:latin typeface="Freestyle Script"/>
                <a:cs typeface="Freestyle Script"/>
              </a:rPr>
              <a:t>o</a:t>
            </a:r>
            <a:r>
              <a:rPr dirty="0" smtClean="0" sz="1200" spc="-5">
                <a:latin typeface="Freestyle Script"/>
                <a:cs typeface="Freestyle Script"/>
              </a:rPr>
              <a:t>mm</a:t>
            </a:r>
            <a:r>
              <a:rPr dirty="0" smtClean="0" sz="1200" spc="-5">
                <a:latin typeface="Freestyle Script"/>
                <a:cs typeface="Freestyle Script"/>
              </a:rPr>
              <a:t>un</a:t>
            </a:r>
            <a:r>
              <a:rPr dirty="0" smtClean="0" sz="1200" spc="-20">
                <a:latin typeface="Freestyle Script"/>
                <a:cs typeface="Freestyle Script"/>
              </a:rPr>
              <a:t>i</a:t>
            </a:r>
            <a:r>
              <a:rPr dirty="0" smtClean="0" sz="1200" spc="5">
                <a:latin typeface="Freestyle Script"/>
                <a:cs typeface="Freestyle Script"/>
              </a:rPr>
              <a:t>c</a:t>
            </a:r>
            <a:r>
              <a:rPr dirty="0" smtClean="0" sz="1200" spc="-5">
                <a:latin typeface="Freestyle Script"/>
                <a:cs typeface="Freestyle Script"/>
              </a:rPr>
              <a:t>a</a:t>
            </a:r>
            <a:r>
              <a:rPr dirty="0" smtClean="0" sz="1200" spc="-10">
                <a:latin typeface="Freestyle Script"/>
                <a:cs typeface="Freestyle Script"/>
              </a:rPr>
              <a:t>t</a:t>
            </a:r>
            <a:r>
              <a:rPr dirty="0" smtClean="0" sz="1200" spc="-20">
                <a:latin typeface="Freestyle Script"/>
                <a:cs typeface="Freestyle Script"/>
              </a:rPr>
              <a:t>i</a:t>
            </a:r>
            <a:r>
              <a:rPr dirty="0" smtClean="0" sz="1200" spc="0">
                <a:latin typeface="Freestyle Script"/>
                <a:cs typeface="Freestyle Script"/>
              </a:rPr>
              <a:t>on</a:t>
            </a:r>
            <a:r>
              <a:rPr dirty="0" smtClean="0" sz="1200" spc="-5">
                <a:latin typeface="Freestyle Script"/>
                <a:cs typeface="Freestyle Script"/>
              </a:rPr>
              <a:t> </a:t>
            </a:r>
            <a:r>
              <a:rPr dirty="0" smtClean="0" sz="1200" spc="0">
                <a:latin typeface="Freestyle Script"/>
                <a:cs typeface="Freestyle Script"/>
              </a:rPr>
              <a:t>D</a:t>
            </a:r>
            <a:r>
              <a:rPr dirty="0" smtClean="0" sz="1200" spc="5">
                <a:latin typeface="Freestyle Script"/>
                <a:cs typeface="Freestyle Script"/>
              </a:rPr>
              <a:t>e</a:t>
            </a:r>
            <a:r>
              <a:rPr dirty="0" smtClean="0" sz="1200" spc="-10">
                <a:latin typeface="Freestyle Script"/>
                <a:cs typeface="Freestyle Script"/>
              </a:rPr>
              <a:t>p</a:t>
            </a:r>
            <a:r>
              <a:rPr dirty="0" smtClean="0" sz="1200" spc="-5">
                <a:latin typeface="Freestyle Script"/>
                <a:cs typeface="Freestyle Script"/>
              </a:rPr>
              <a:t>a</a:t>
            </a:r>
            <a:r>
              <a:rPr dirty="0" smtClean="0" sz="1200" spc="0">
                <a:latin typeface="Freestyle Script"/>
                <a:cs typeface="Freestyle Script"/>
              </a:rPr>
              <a:t>r</a:t>
            </a:r>
            <a:r>
              <a:rPr dirty="0" smtClean="0" sz="1200" spc="-5">
                <a:latin typeface="Freestyle Script"/>
                <a:cs typeface="Freestyle Script"/>
              </a:rPr>
              <a:t>t</a:t>
            </a:r>
            <a:r>
              <a:rPr dirty="0" smtClean="0" sz="1200" spc="-15">
                <a:latin typeface="Freestyle Script"/>
                <a:cs typeface="Freestyle Script"/>
              </a:rPr>
              <a:t>m</a:t>
            </a:r>
            <a:r>
              <a:rPr dirty="0" smtClean="0" sz="1200" spc="5">
                <a:latin typeface="Freestyle Script"/>
                <a:cs typeface="Freestyle Script"/>
              </a:rPr>
              <a:t>e</a:t>
            </a:r>
            <a:r>
              <a:rPr dirty="0" smtClean="0" sz="1200" spc="0">
                <a:latin typeface="Freestyle Script"/>
                <a:cs typeface="Freestyle Script"/>
              </a:rPr>
              <a:t>nt</a:t>
            </a:r>
            <a:endParaRPr sz="1200">
              <a:latin typeface="Freestyle Script"/>
              <a:cs typeface="Freestyle Script"/>
            </a:endParaRPr>
          </a:p>
        </p:txBody>
      </p:sp>
      <p:sp>
        <p:nvSpPr>
          <p:cNvPr id="47" name="object 47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mtClean="0" sz="1200" b="1">
                <a:latin typeface="Cambria"/>
                <a:cs typeface="Cambria"/>
              </a:rPr>
              <a:t>11</a:t>
            </a:fld>
            <a:endParaRPr sz="1200">
              <a:latin typeface="Cambria"/>
              <a:cs typeface="Cambria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44500" y="432815"/>
            <a:ext cx="6674484" cy="897763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algn="ctr" marR="6160770">
              <a:lnSpc>
                <a:spcPct val="100000"/>
              </a:lnSpc>
            </a:pPr>
            <a:r>
              <a:rPr dirty="0" smtClean="0" sz="1200" spc="-15">
                <a:latin typeface="Freestyle Script"/>
                <a:cs typeface="Freestyle Script"/>
              </a:rPr>
              <a:t>C</a:t>
            </a:r>
            <a:r>
              <a:rPr dirty="0" smtClean="0" sz="1200" spc="-5">
                <a:latin typeface="Freestyle Script"/>
                <a:cs typeface="Freestyle Script"/>
              </a:rPr>
              <a:t>++</a:t>
            </a:r>
            <a:r>
              <a:rPr dirty="0" smtClean="0" sz="1200" spc="5">
                <a:latin typeface="Freestyle Script"/>
                <a:cs typeface="Freestyle Script"/>
              </a:rPr>
              <a:t> </a:t>
            </a:r>
            <a:r>
              <a:rPr dirty="0" smtClean="0" sz="1200" spc="-15">
                <a:latin typeface="Freestyle Script"/>
                <a:cs typeface="Freestyle Script"/>
              </a:rPr>
              <a:t>l</a:t>
            </a:r>
            <a:r>
              <a:rPr dirty="0" smtClean="0" sz="1200" spc="5">
                <a:latin typeface="Freestyle Script"/>
                <a:cs typeface="Freestyle Script"/>
              </a:rPr>
              <a:t>e</a:t>
            </a:r>
            <a:r>
              <a:rPr dirty="0" smtClean="0" sz="1200" spc="5">
                <a:latin typeface="Freestyle Script"/>
                <a:cs typeface="Freestyle Script"/>
              </a:rPr>
              <a:t>c</a:t>
            </a:r>
            <a:r>
              <a:rPr dirty="0" smtClean="0" sz="1200" spc="-5">
                <a:latin typeface="Freestyle Script"/>
                <a:cs typeface="Freestyle Script"/>
              </a:rPr>
              <a:t>t</a:t>
            </a:r>
            <a:r>
              <a:rPr dirty="0" smtClean="0" sz="1200" spc="-5">
                <a:latin typeface="Freestyle Script"/>
                <a:cs typeface="Freestyle Script"/>
              </a:rPr>
              <a:t>ur</a:t>
            </a:r>
            <a:r>
              <a:rPr dirty="0" smtClean="0" sz="1200" spc="-5">
                <a:latin typeface="Freestyle Script"/>
                <a:cs typeface="Freestyle Script"/>
              </a:rPr>
              <a:t>e</a:t>
            </a:r>
            <a:endParaRPr sz="1200">
              <a:latin typeface="Freestyle Script"/>
              <a:cs typeface="Freestyle Script"/>
            </a:endParaRPr>
          </a:p>
          <a:p>
            <a:pPr marL="12700">
              <a:lnSpc>
                <a:spcPts val="1415"/>
              </a:lnSpc>
              <a:tabLst>
                <a:tab pos="4739005" algn="l"/>
              </a:tabLst>
            </a:pPr>
            <a:r>
              <a:rPr dirty="0" smtClean="0" sz="1200" spc="-15">
                <a:latin typeface="Freestyle Script"/>
                <a:cs typeface="Freestyle Script"/>
              </a:rPr>
              <a:t>C</a:t>
            </a:r>
            <a:r>
              <a:rPr dirty="0" smtClean="0" sz="1200" spc="-5">
                <a:latin typeface="Freestyle Script"/>
                <a:cs typeface="Freestyle Script"/>
              </a:rPr>
              <a:t>ha</a:t>
            </a:r>
            <a:r>
              <a:rPr dirty="0" smtClean="0" sz="1200" spc="0">
                <a:latin typeface="Freestyle Script"/>
                <a:cs typeface="Freestyle Script"/>
              </a:rPr>
              <a:t>p</a:t>
            </a:r>
            <a:r>
              <a:rPr dirty="0" smtClean="0" sz="1200" spc="-5">
                <a:latin typeface="Freestyle Script"/>
                <a:cs typeface="Freestyle Script"/>
              </a:rPr>
              <a:t>t</a:t>
            </a:r>
            <a:r>
              <a:rPr dirty="0" smtClean="0" sz="1200" spc="5">
                <a:latin typeface="Freestyle Script"/>
                <a:cs typeface="Freestyle Script"/>
              </a:rPr>
              <a:t>e</a:t>
            </a:r>
            <a:r>
              <a:rPr dirty="0" smtClean="0" sz="1200" spc="-5">
                <a:latin typeface="Freestyle Script"/>
                <a:cs typeface="Freestyle Script"/>
              </a:rPr>
              <a:t>r</a:t>
            </a:r>
            <a:r>
              <a:rPr dirty="0" smtClean="0" sz="1200" spc="-5">
                <a:latin typeface="Freestyle Script"/>
                <a:cs typeface="Freestyle Script"/>
              </a:rPr>
              <a:t> </a:t>
            </a:r>
            <a:r>
              <a:rPr dirty="0" smtClean="0" sz="1200" spc="-5">
                <a:latin typeface="Freestyle Script"/>
                <a:cs typeface="Freestyle Script"/>
              </a:rPr>
              <a:t>t</a:t>
            </a:r>
            <a:r>
              <a:rPr dirty="0" smtClean="0" sz="1200" spc="-5">
                <a:latin typeface="Freestyle Script"/>
                <a:cs typeface="Freestyle Script"/>
              </a:rPr>
              <a:t>wo</a:t>
            </a:r>
            <a:r>
              <a:rPr dirty="0" smtClean="0" sz="1200" spc="-5">
                <a:latin typeface="Freestyle Script"/>
                <a:cs typeface="Freestyle Script"/>
              </a:rPr>
              <a:t> </a:t>
            </a:r>
            <a:r>
              <a:rPr dirty="0" smtClean="0" sz="1200" spc="-5">
                <a:latin typeface="Freestyle Script"/>
                <a:cs typeface="Freestyle Script"/>
              </a:rPr>
              <a:t>:</a:t>
            </a:r>
            <a:r>
              <a:rPr dirty="0" smtClean="0" sz="1200" spc="-5">
                <a:latin typeface="Freestyle Script"/>
                <a:cs typeface="Freestyle Script"/>
              </a:rPr>
              <a:t> </a:t>
            </a:r>
            <a:r>
              <a:rPr dirty="0" smtClean="0" sz="1200" spc="5">
                <a:latin typeface="Freestyle Script"/>
                <a:cs typeface="Freestyle Script"/>
              </a:rPr>
              <a:t>E</a:t>
            </a:r>
            <a:r>
              <a:rPr dirty="0" smtClean="0" sz="1200" spc="0">
                <a:latin typeface="Freestyle Script"/>
                <a:cs typeface="Freestyle Script"/>
              </a:rPr>
              <a:t>x</a:t>
            </a:r>
            <a:r>
              <a:rPr dirty="0" smtClean="0" sz="1200" spc="-5">
                <a:latin typeface="Freestyle Script"/>
                <a:cs typeface="Freestyle Script"/>
              </a:rPr>
              <a:t>p</a:t>
            </a:r>
            <a:r>
              <a:rPr dirty="0" smtClean="0" sz="1200" spc="-5">
                <a:latin typeface="Freestyle Script"/>
                <a:cs typeface="Freestyle Script"/>
              </a:rPr>
              <a:t>r</a:t>
            </a:r>
            <a:r>
              <a:rPr dirty="0" smtClean="0" sz="1200" spc="5">
                <a:latin typeface="Freestyle Script"/>
                <a:cs typeface="Freestyle Script"/>
              </a:rPr>
              <a:t>e</a:t>
            </a:r>
            <a:r>
              <a:rPr dirty="0" smtClean="0" sz="1200" spc="-10">
                <a:latin typeface="Freestyle Script"/>
                <a:cs typeface="Freestyle Script"/>
              </a:rPr>
              <a:t>s</a:t>
            </a:r>
            <a:r>
              <a:rPr dirty="0" smtClean="0" sz="1200" spc="-10">
                <a:latin typeface="Freestyle Script"/>
                <a:cs typeface="Freestyle Script"/>
              </a:rPr>
              <a:t>s</a:t>
            </a:r>
            <a:r>
              <a:rPr dirty="0" smtClean="0" sz="1200" spc="-20">
                <a:latin typeface="Freestyle Script"/>
                <a:cs typeface="Freestyle Script"/>
              </a:rPr>
              <a:t>i</a:t>
            </a:r>
            <a:r>
              <a:rPr dirty="0" smtClean="0" sz="1200" spc="0">
                <a:latin typeface="Freestyle Script"/>
                <a:cs typeface="Freestyle Script"/>
              </a:rPr>
              <a:t>on	</a:t>
            </a:r>
            <a:r>
              <a:rPr dirty="0" smtClean="0" sz="1200" spc="-5">
                <a:latin typeface="Freestyle Script"/>
                <a:cs typeface="Freestyle Script"/>
              </a:rPr>
              <a:t>A</a:t>
            </a:r>
            <a:r>
              <a:rPr dirty="0" smtClean="0" sz="1200" spc="-10">
                <a:latin typeface="Freestyle Script"/>
                <a:cs typeface="Freestyle Script"/>
              </a:rPr>
              <a:t>s</a:t>
            </a:r>
            <a:r>
              <a:rPr dirty="0" smtClean="0" sz="1200" spc="5">
                <a:latin typeface="Freestyle Script"/>
                <a:cs typeface="Freestyle Script"/>
              </a:rPr>
              <a:t>s</a:t>
            </a:r>
            <a:r>
              <a:rPr dirty="0" smtClean="0" sz="1200" spc="-20">
                <a:latin typeface="Freestyle Script"/>
                <a:cs typeface="Freestyle Script"/>
              </a:rPr>
              <a:t>i</a:t>
            </a:r>
            <a:r>
              <a:rPr dirty="0" smtClean="0" sz="1200" spc="-10">
                <a:latin typeface="Freestyle Script"/>
                <a:cs typeface="Freestyle Script"/>
              </a:rPr>
              <a:t>s</a:t>
            </a:r>
            <a:r>
              <a:rPr dirty="0" smtClean="0" sz="1200" spc="-5">
                <a:latin typeface="Freestyle Script"/>
                <a:cs typeface="Freestyle Script"/>
              </a:rPr>
              <a:t>t</a:t>
            </a:r>
            <a:r>
              <a:rPr dirty="0" smtClean="0" sz="1200" spc="0">
                <a:latin typeface="Freestyle Script"/>
                <a:cs typeface="Freestyle Script"/>
              </a:rPr>
              <a:t>ant</a:t>
            </a:r>
            <a:r>
              <a:rPr dirty="0" smtClean="0" sz="1200" spc="5">
                <a:latin typeface="Freestyle Script"/>
                <a:cs typeface="Freestyle Script"/>
              </a:rPr>
              <a:t> </a:t>
            </a:r>
            <a:r>
              <a:rPr dirty="0" smtClean="0" sz="1200" spc="-15">
                <a:latin typeface="Freestyle Script"/>
                <a:cs typeface="Freestyle Script"/>
              </a:rPr>
              <a:t>l</a:t>
            </a:r>
            <a:r>
              <a:rPr dirty="0" smtClean="0" sz="1200" spc="5">
                <a:latin typeface="Freestyle Script"/>
                <a:cs typeface="Freestyle Script"/>
              </a:rPr>
              <a:t>e</a:t>
            </a:r>
            <a:r>
              <a:rPr dirty="0" smtClean="0" sz="1200" spc="5">
                <a:latin typeface="Freestyle Script"/>
                <a:cs typeface="Freestyle Script"/>
              </a:rPr>
              <a:t>c</a:t>
            </a:r>
            <a:r>
              <a:rPr dirty="0" smtClean="0" sz="1200" spc="-5">
                <a:latin typeface="Freestyle Script"/>
                <a:cs typeface="Freestyle Script"/>
              </a:rPr>
              <a:t>t</a:t>
            </a:r>
            <a:r>
              <a:rPr dirty="0" smtClean="0" sz="1200" spc="-5">
                <a:latin typeface="Freestyle Script"/>
                <a:cs typeface="Freestyle Script"/>
              </a:rPr>
              <a:t>ur</a:t>
            </a:r>
            <a:r>
              <a:rPr dirty="0" smtClean="0" sz="1200" spc="5">
                <a:latin typeface="Freestyle Script"/>
                <a:cs typeface="Freestyle Script"/>
              </a:rPr>
              <a:t>e</a:t>
            </a:r>
            <a:r>
              <a:rPr dirty="0" smtClean="0" sz="1200" spc="-5">
                <a:latin typeface="Freestyle Script"/>
                <a:cs typeface="Freestyle Script"/>
              </a:rPr>
              <a:t>:</a:t>
            </a:r>
            <a:r>
              <a:rPr dirty="0" smtClean="0" sz="1200" spc="-5">
                <a:latin typeface="Freestyle Script"/>
                <a:cs typeface="Freestyle Script"/>
              </a:rPr>
              <a:t> </a:t>
            </a:r>
            <a:r>
              <a:rPr dirty="0" smtClean="0" sz="1200" spc="-5">
                <a:latin typeface="Freestyle Script"/>
                <a:cs typeface="Freestyle Script"/>
              </a:rPr>
              <a:t>J</a:t>
            </a:r>
            <a:r>
              <a:rPr dirty="0" smtClean="0" sz="1200" spc="-25">
                <a:latin typeface="Freestyle Script"/>
                <a:cs typeface="Freestyle Script"/>
              </a:rPr>
              <a:t>i</a:t>
            </a:r>
            <a:r>
              <a:rPr dirty="0" smtClean="0" sz="1200" spc="0">
                <a:latin typeface="Freestyle Script"/>
                <a:cs typeface="Freestyle Script"/>
              </a:rPr>
              <a:t>nan </a:t>
            </a:r>
            <a:r>
              <a:rPr dirty="0" smtClean="0" sz="1200" spc="-5">
                <a:latin typeface="Freestyle Script"/>
                <a:cs typeface="Freestyle Script"/>
              </a:rPr>
              <a:t>N.</a:t>
            </a:r>
            <a:r>
              <a:rPr dirty="0" smtClean="0" sz="1200" spc="5">
                <a:latin typeface="Freestyle Script"/>
                <a:cs typeface="Freestyle Script"/>
              </a:rPr>
              <a:t> </a:t>
            </a:r>
            <a:r>
              <a:rPr dirty="0" smtClean="0" sz="1200" spc="0">
                <a:latin typeface="Freestyle Script"/>
                <a:cs typeface="Freestyle Script"/>
              </a:rPr>
              <a:t>S</a:t>
            </a:r>
            <a:r>
              <a:rPr dirty="0" smtClean="0" sz="1200" spc="-5">
                <a:latin typeface="Freestyle Script"/>
                <a:cs typeface="Freestyle Script"/>
              </a:rPr>
              <a:t>hihab</a:t>
            </a:r>
            <a:endParaRPr sz="1200">
              <a:latin typeface="Freestyle Script"/>
              <a:cs typeface="Freestyle Script"/>
            </a:endParaRPr>
          </a:p>
          <a:p>
            <a:pPr>
              <a:lnSpc>
                <a:spcPts val="850"/>
              </a:lnSpc>
              <a:spcBef>
                <a:spcPts val="49"/>
              </a:spcBef>
            </a:pPr>
            <a:endParaRPr sz="850"/>
          </a:p>
          <a:p>
            <a:pPr algn="just" marL="241300" marR="3004185">
              <a:lnSpc>
                <a:spcPct val="155400"/>
              </a:lnSpc>
            </a:pP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e</a:t>
            </a:r>
            <a:r>
              <a:rPr dirty="0" smtClean="0" sz="1400" spc="-10">
                <a:latin typeface="Times New Roman"/>
                <a:cs typeface="Times New Roman"/>
              </a:rPr>
              <a:t>x</a:t>
            </a:r>
            <a:r>
              <a:rPr dirty="0" smtClean="0" sz="1400" spc="0">
                <a:latin typeface="Times New Roman"/>
                <a:cs typeface="Times New Roman"/>
              </a:rPr>
              <a:t>pr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on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4</a:t>
            </a:r>
            <a:r>
              <a:rPr dirty="0" smtClean="0" sz="1400" spc="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+ 8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/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2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v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lu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:</a:t>
            </a:r>
            <a:r>
              <a:rPr dirty="0" smtClean="0" sz="1400" spc="0">
                <a:latin typeface="Times New Roman"/>
                <a:cs typeface="Times New Roman"/>
              </a:rPr>
              <a:t> 4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+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8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/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2 = </a:t>
            </a:r>
            <a:r>
              <a:rPr dirty="0" smtClean="0" sz="1400" spc="-15">
                <a:latin typeface="Times New Roman"/>
                <a:cs typeface="Times New Roman"/>
              </a:rPr>
              <a:t>(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as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rec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ce)</a:t>
            </a:r>
            <a:r>
              <a:rPr dirty="0" smtClean="0" sz="1400" spc="0">
                <a:latin typeface="Times New Roman"/>
                <a:cs typeface="Times New Roman"/>
              </a:rPr>
              <a:t> 4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+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4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=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8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900"/>
              </a:lnSpc>
              <a:spcBef>
                <a:spcPts val="24"/>
              </a:spcBef>
            </a:pPr>
            <a:endParaRPr sz="900"/>
          </a:p>
          <a:p>
            <a:pPr algn="just" marL="241300" marR="2889250">
              <a:lnSpc>
                <a:spcPct val="100000"/>
              </a:lnSpc>
            </a:pP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e</a:t>
            </a:r>
            <a:r>
              <a:rPr dirty="0" smtClean="0" sz="1400" spc="-10">
                <a:latin typeface="Times New Roman"/>
                <a:cs typeface="Times New Roman"/>
              </a:rPr>
              <a:t>x</a:t>
            </a:r>
            <a:r>
              <a:rPr dirty="0" smtClean="0" sz="1400" spc="0">
                <a:latin typeface="Times New Roman"/>
                <a:cs typeface="Times New Roman"/>
              </a:rPr>
              <a:t>pr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on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(</a:t>
            </a:r>
            <a:r>
              <a:rPr dirty="0" smtClean="0" sz="1400" spc="0">
                <a:latin typeface="Times New Roman"/>
                <a:cs typeface="Times New Roman"/>
              </a:rPr>
              <a:t>4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+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8</a:t>
            </a:r>
            <a:r>
              <a:rPr dirty="0" smtClean="0" sz="1400" spc="0">
                <a:latin typeface="Times New Roman"/>
                <a:cs typeface="Times New Roman"/>
              </a:rPr>
              <a:t>) / 2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v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lu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lo</a:t>
            </a:r>
            <a:r>
              <a:rPr dirty="0" smtClean="0" sz="1400" spc="-2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s:</a:t>
            </a:r>
            <a:endParaRPr sz="1400">
              <a:latin typeface="Times New Roman"/>
              <a:cs typeface="Times New Roman"/>
            </a:endParaRPr>
          </a:p>
          <a:p>
            <a:pPr marL="241300" marR="2541905">
              <a:lnSpc>
                <a:spcPct val="155000"/>
              </a:lnSpc>
              <a:spcBef>
                <a:spcPts val="10"/>
              </a:spcBef>
            </a:pPr>
            <a:r>
              <a:rPr dirty="0" smtClean="0" sz="1400">
                <a:latin typeface="Times New Roman"/>
                <a:cs typeface="Times New Roman"/>
              </a:rPr>
              <a:t>(4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+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8)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/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2 = </a:t>
            </a:r>
            <a:r>
              <a:rPr dirty="0" smtClean="0" sz="1400" spc="-15">
                <a:latin typeface="Times New Roman"/>
                <a:cs typeface="Times New Roman"/>
              </a:rPr>
              <a:t>(</a:t>
            </a:r>
            <a:r>
              <a:rPr dirty="0" smtClean="0" sz="1400" spc="0">
                <a:latin typeface="Times New Roman"/>
                <a:cs typeface="Times New Roman"/>
              </a:rPr>
              <a:t>pa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s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ve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the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st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prec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nc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)</a:t>
            </a:r>
            <a:r>
              <a:rPr dirty="0" smtClean="0" sz="1400" spc="0">
                <a:latin typeface="Times New Roman"/>
                <a:cs typeface="Times New Roman"/>
              </a:rPr>
              <a:t> 12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/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2 =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10">
                <a:latin typeface="Times New Roman"/>
                <a:cs typeface="Times New Roman"/>
              </a:rPr>
              <a:t>6</a:t>
            </a:r>
            <a:r>
              <a:rPr dirty="0" smtClean="0" sz="1400" spc="0"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  <a:p>
            <a:pPr marL="241300" marR="3181985">
              <a:lnSpc>
                <a:spcPct val="155000"/>
              </a:lnSpc>
              <a:spcBef>
                <a:spcPts val="10"/>
              </a:spcBef>
            </a:pP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e</a:t>
            </a:r>
            <a:r>
              <a:rPr dirty="0" smtClean="0" sz="1400" spc="-10">
                <a:latin typeface="Times New Roman"/>
                <a:cs typeface="Times New Roman"/>
              </a:rPr>
              <a:t>x</a:t>
            </a:r>
            <a:r>
              <a:rPr dirty="0" smtClean="0" sz="1400" spc="0">
                <a:latin typeface="Times New Roman"/>
                <a:cs typeface="Times New Roman"/>
              </a:rPr>
              <a:t>pr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on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8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%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3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v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lu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as 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15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s:</a:t>
            </a:r>
            <a:r>
              <a:rPr dirty="0" smtClean="0" sz="1400" spc="0">
                <a:latin typeface="Times New Roman"/>
                <a:cs typeface="Times New Roman"/>
              </a:rPr>
              <a:t> 8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%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3 = 2 </a:t>
            </a:r>
            <a:r>
              <a:rPr dirty="0" smtClean="0" sz="1400" spc="-15">
                <a:latin typeface="Times New Roman"/>
                <a:cs typeface="Times New Roman"/>
              </a:rPr>
              <a:t>(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ole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nu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ber re</a:t>
            </a:r>
            <a:r>
              <a:rPr dirty="0" smtClean="0" sz="1400" spc="-30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aind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r)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1000"/>
              </a:lnSpc>
              <a:spcBef>
                <a:spcPts val="51"/>
              </a:spcBef>
            </a:pPr>
            <a:endParaRPr sz="1000"/>
          </a:p>
          <a:p>
            <a:pPr marL="241300" marR="13335">
              <a:lnSpc>
                <a:spcPts val="1610"/>
              </a:lnSpc>
            </a:pP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9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x</a:t>
            </a:r>
            <a:r>
              <a:rPr dirty="0" smtClean="0" sz="1400" spc="0">
                <a:latin typeface="Times New Roman"/>
                <a:cs typeface="Times New Roman"/>
              </a:rPr>
              <a:t>pr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on</a:t>
            </a:r>
            <a:r>
              <a:rPr dirty="0" smtClean="0" sz="1400" spc="8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8</a:t>
            </a:r>
            <a:r>
              <a:rPr dirty="0" smtClean="0" sz="1400" spc="9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%</a:t>
            </a:r>
            <a:r>
              <a:rPr dirty="0" smtClean="0" sz="1400" spc="8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3.0</a:t>
            </a:r>
            <a:r>
              <a:rPr dirty="0" smtClean="0" sz="1400" spc="9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ld</a:t>
            </a:r>
            <a:r>
              <a:rPr dirty="0" smtClean="0" sz="1400" spc="8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be</a:t>
            </a:r>
            <a:r>
              <a:rPr dirty="0" smtClean="0" sz="1400" spc="9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va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9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(</a:t>
            </a:r>
            <a:r>
              <a:rPr dirty="0" smtClean="0" sz="1400" spc="5">
                <a:latin typeface="Times New Roman"/>
                <a:cs typeface="Times New Roman"/>
              </a:rPr>
              <a:t>3</a:t>
            </a:r>
            <a:r>
              <a:rPr dirty="0" smtClean="0" sz="1400" spc="0">
                <a:latin typeface="Times New Roman"/>
                <a:cs typeface="Times New Roman"/>
              </a:rPr>
              <a:t>.0</a:t>
            </a:r>
            <a:r>
              <a:rPr dirty="0" smtClean="0" sz="1400" spc="8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is</a:t>
            </a:r>
            <a:r>
              <a:rPr dirty="0" smtClean="0" sz="1400" spc="9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9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8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nt</a:t>
            </a:r>
            <a:r>
              <a:rPr dirty="0" smtClean="0" sz="1400" spc="8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va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ue</a:t>
            </a:r>
            <a:r>
              <a:rPr dirty="0" smtClean="0" sz="1400" spc="9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15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here</a:t>
            </a:r>
            <a:r>
              <a:rPr dirty="0" smtClean="0" sz="1400" spc="-10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9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 va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d),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25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ld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xp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8</a:t>
            </a:r>
            <a:r>
              <a:rPr dirty="0" smtClean="0" sz="1400" spc="-15">
                <a:latin typeface="Times New Roman"/>
                <a:cs typeface="Times New Roman"/>
              </a:rPr>
              <a:t>.</a:t>
            </a:r>
            <a:r>
              <a:rPr dirty="0" smtClean="0" sz="1400" spc="0">
                <a:latin typeface="Times New Roman"/>
                <a:cs typeface="Times New Roman"/>
              </a:rPr>
              <a:t>0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%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3.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1000"/>
              </a:lnSpc>
              <a:spcBef>
                <a:spcPts val="9"/>
              </a:spcBef>
            </a:pPr>
            <a:endParaRPr sz="1000"/>
          </a:p>
          <a:p>
            <a:pPr marL="241300" marR="12700">
              <a:lnSpc>
                <a:spcPts val="1620"/>
              </a:lnSpc>
            </a:pPr>
            <a:r>
              <a:rPr dirty="0" smtClean="0" sz="1400" b="1">
                <a:latin typeface="Times New Roman"/>
                <a:cs typeface="Times New Roman"/>
              </a:rPr>
              <a:t>E</a:t>
            </a:r>
            <a:r>
              <a:rPr dirty="0" smtClean="0" sz="1400" spc="-10" b="1">
                <a:latin typeface="Times New Roman"/>
                <a:cs typeface="Times New Roman"/>
              </a:rPr>
              <a:t>x</a:t>
            </a:r>
            <a:r>
              <a:rPr dirty="0" smtClean="0" sz="1400" spc="0" b="1">
                <a:latin typeface="Times New Roman"/>
                <a:cs typeface="Times New Roman"/>
              </a:rPr>
              <a:t>a</a:t>
            </a:r>
            <a:r>
              <a:rPr dirty="0" smtClean="0" sz="1400" spc="-20" b="1">
                <a:latin typeface="Times New Roman"/>
                <a:cs typeface="Times New Roman"/>
              </a:rPr>
              <a:t>m</a:t>
            </a:r>
            <a:r>
              <a:rPr dirty="0" smtClean="0" sz="1400" spc="0" b="1">
                <a:latin typeface="Times New Roman"/>
                <a:cs typeface="Times New Roman"/>
              </a:rPr>
              <a:t>ple</a:t>
            </a:r>
            <a:r>
              <a:rPr dirty="0" smtClean="0" sz="1400" spc="5" b="1">
                <a:latin typeface="Times New Roman"/>
                <a:cs typeface="Times New Roman"/>
              </a:rPr>
              <a:t>:</a:t>
            </a:r>
            <a:r>
              <a:rPr dirty="0" smtClean="0" sz="1400" spc="0" b="1">
                <a:latin typeface="Times New Roman"/>
                <a:cs typeface="Times New Roman"/>
              </a:rPr>
              <a:t>- </a:t>
            </a:r>
            <a:r>
              <a:rPr dirty="0" smtClean="0" sz="1400" spc="-125" b="1">
                <a:latin typeface="Times New Roman"/>
                <a:cs typeface="Times New Roman"/>
              </a:rPr>
              <a:t> </a:t>
            </a:r>
            <a:r>
              <a:rPr dirty="0" smtClean="0" sz="1400" spc="15" b="1">
                <a:latin typeface="Times New Roman"/>
                <a:cs typeface="Times New Roman"/>
              </a:rPr>
              <a:t>w</a:t>
            </a:r>
            <a:r>
              <a:rPr dirty="0" smtClean="0" sz="1400" spc="-15" b="1">
                <a:latin typeface="Times New Roman"/>
                <a:cs typeface="Times New Roman"/>
              </a:rPr>
              <a:t>r</a:t>
            </a:r>
            <a:r>
              <a:rPr dirty="0" smtClean="0" sz="1400" spc="0" b="1">
                <a:latin typeface="Times New Roman"/>
                <a:cs typeface="Times New Roman"/>
              </a:rPr>
              <a:t>ite </a:t>
            </a:r>
            <a:r>
              <a:rPr dirty="0" smtClean="0" sz="1400" spc="-114" b="1">
                <a:latin typeface="Times New Roman"/>
                <a:cs typeface="Times New Roman"/>
              </a:rPr>
              <a:t> </a:t>
            </a:r>
            <a:r>
              <a:rPr dirty="0" smtClean="0" sz="1400" spc="-10" b="1">
                <a:latin typeface="Times New Roman"/>
                <a:cs typeface="Times New Roman"/>
              </a:rPr>
              <a:t>C</a:t>
            </a:r>
            <a:r>
              <a:rPr dirty="0" smtClean="0" sz="1400" spc="0" b="1">
                <a:latin typeface="Times New Roman"/>
                <a:cs typeface="Times New Roman"/>
              </a:rPr>
              <a:t>++ </a:t>
            </a:r>
            <a:r>
              <a:rPr dirty="0" smtClean="0" sz="1400" spc="-110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p</a:t>
            </a:r>
            <a:r>
              <a:rPr dirty="0" smtClean="0" sz="1400" spc="-15" b="1">
                <a:latin typeface="Times New Roman"/>
                <a:cs typeface="Times New Roman"/>
              </a:rPr>
              <a:t>r</a:t>
            </a:r>
            <a:r>
              <a:rPr dirty="0" smtClean="0" sz="1400" spc="0" b="1">
                <a:latin typeface="Times New Roman"/>
                <a:cs typeface="Times New Roman"/>
              </a:rPr>
              <a:t>o</a:t>
            </a:r>
            <a:r>
              <a:rPr dirty="0" smtClean="0" sz="1400" spc="-10" b="1">
                <a:latin typeface="Times New Roman"/>
                <a:cs typeface="Times New Roman"/>
              </a:rPr>
              <a:t>g</a:t>
            </a:r>
            <a:r>
              <a:rPr dirty="0" smtClean="0" sz="1400" spc="0" b="1">
                <a:latin typeface="Times New Roman"/>
                <a:cs typeface="Times New Roman"/>
              </a:rPr>
              <a:t>r</a:t>
            </a:r>
            <a:r>
              <a:rPr dirty="0" smtClean="0" sz="1400" spc="5" b="1">
                <a:latin typeface="Times New Roman"/>
                <a:cs typeface="Times New Roman"/>
              </a:rPr>
              <a:t>a</a:t>
            </a:r>
            <a:r>
              <a:rPr dirty="0" smtClean="0" sz="1400" spc="0" b="1">
                <a:latin typeface="Times New Roman"/>
                <a:cs typeface="Times New Roman"/>
              </a:rPr>
              <a:t>m </a:t>
            </a:r>
            <a:r>
              <a:rPr dirty="0" smtClean="0" sz="1400" spc="-130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to </a:t>
            </a:r>
            <a:r>
              <a:rPr dirty="0" smtClean="0" sz="1400" spc="-110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pr</a:t>
            </a:r>
            <a:r>
              <a:rPr dirty="0" smtClean="0" sz="1400" spc="-10" b="1">
                <a:latin typeface="Times New Roman"/>
                <a:cs typeface="Times New Roman"/>
              </a:rPr>
              <a:t>i</a:t>
            </a:r>
            <a:r>
              <a:rPr dirty="0" smtClean="0" sz="1400" spc="0" b="1">
                <a:latin typeface="Times New Roman"/>
                <a:cs typeface="Times New Roman"/>
              </a:rPr>
              <a:t>nt </a:t>
            </a:r>
            <a:r>
              <a:rPr dirty="0" smtClean="0" sz="1400" spc="-114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the </a:t>
            </a:r>
            <a:r>
              <a:rPr dirty="0" smtClean="0" sz="1400" spc="-114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re</a:t>
            </a:r>
            <a:r>
              <a:rPr dirty="0" smtClean="0" sz="1400" spc="5" b="1">
                <a:latin typeface="Times New Roman"/>
                <a:cs typeface="Times New Roman"/>
              </a:rPr>
              <a:t>s</a:t>
            </a:r>
            <a:r>
              <a:rPr dirty="0" smtClean="0" sz="1400" spc="-15" b="1">
                <a:latin typeface="Times New Roman"/>
                <a:cs typeface="Times New Roman"/>
              </a:rPr>
              <a:t>u</a:t>
            </a:r>
            <a:r>
              <a:rPr dirty="0" smtClean="0" sz="1400" spc="0" b="1">
                <a:latin typeface="Times New Roman"/>
                <a:cs typeface="Times New Roman"/>
              </a:rPr>
              <a:t>lt </a:t>
            </a:r>
            <a:r>
              <a:rPr dirty="0" smtClean="0" sz="1400" spc="-114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of </a:t>
            </a:r>
            <a:r>
              <a:rPr dirty="0" smtClean="0" sz="1400" spc="-114" b="1">
                <a:latin typeface="Times New Roman"/>
                <a:cs typeface="Times New Roman"/>
              </a:rPr>
              <a:t> </a:t>
            </a:r>
            <a:r>
              <a:rPr dirty="0" smtClean="0" sz="1400" spc="-15" b="1">
                <a:latin typeface="Times New Roman"/>
                <a:cs typeface="Times New Roman"/>
              </a:rPr>
              <a:t>z</a:t>
            </a:r>
            <a:r>
              <a:rPr dirty="0" smtClean="0" sz="1400" spc="0" b="1">
                <a:latin typeface="Times New Roman"/>
                <a:cs typeface="Times New Roman"/>
              </a:rPr>
              <a:t>=</a:t>
            </a:r>
            <a:r>
              <a:rPr dirty="0" smtClean="0" sz="1400" spc="-10" b="1">
                <a:latin typeface="Times New Roman"/>
                <a:cs typeface="Times New Roman"/>
              </a:rPr>
              <a:t>(</a:t>
            </a:r>
            <a:r>
              <a:rPr dirty="0" smtClean="0" sz="1400" spc="0" b="1">
                <a:latin typeface="Times New Roman"/>
                <a:cs typeface="Times New Roman"/>
              </a:rPr>
              <a:t>a+</a:t>
            </a:r>
            <a:r>
              <a:rPr dirty="0" smtClean="0" sz="1400" spc="-10" b="1">
                <a:latin typeface="Times New Roman"/>
                <a:cs typeface="Times New Roman"/>
              </a:rPr>
              <a:t>b</a:t>
            </a:r>
            <a:r>
              <a:rPr dirty="0" smtClean="0" sz="1400" spc="0" b="1">
                <a:latin typeface="Times New Roman"/>
                <a:cs typeface="Times New Roman"/>
              </a:rPr>
              <a:t>*</a:t>
            </a:r>
            <a:r>
              <a:rPr dirty="0" smtClean="0" sz="1400" spc="25" b="1">
                <a:latin typeface="Times New Roman"/>
                <a:cs typeface="Times New Roman"/>
              </a:rPr>
              <a:t>b</a:t>
            </a:r>
            <a:r>
              <a:rPr dirty="0" smtClean="0" sz="1400" spc="-15" b="1">
                <a:latin typeface="Times New Roman"/>
                <a:cs typeface="Times New Roman"/>
              </a:rPr>
              <a:t>-</a:t>
            </a:r>
            <a:r>
              <a:rPr dirty="0" smtClean="0" sz="1400" spc="0" b="1">
                <a:latin typeface="Times New Roman"/>
                <a:cs typeface="Times New Roman"/>
              </a:rPr>
              <a:t>3</a:t>
            </a:r>
            <a:r>
              <a:rPr dirty="0" smtClean="0" sz="1400" spc="-15" b="1">
                <a:latin typeface="Times New Roman"/>
                <a:cs typeface="Times New Roman"/>
              </a:rPr>
              <a:t>)</a:t>
            </a:r>
            <a:r>
              <a:rPr dirty="0" smtClean="0" sz="1400" spc="0" b="1">
                <a:latin typeface="Times New Roman"/>
                <a:cs typeface="Times New Roman"/>
              </a:rPr>
              <a:t>/</a:t>
            </a:r>
            <a:r>
              <a:rPr dirty="0" smtClean="0" sz="1400" spc="-10" b="1">
                <a:latin typeface="Times New Roman"/>
                <a:cs typeface="Times New Roman"/>
              </a:rPr>
              <a:t>4</a:t>
            </a:r>
            <a:r>
              <a:rPr dirty="0" smtClean="0" sz="1400" spc="-10" b="1">
                <a:latin typeface="Times New Roman"/>
                <a:cs typeface="Times New Roman"/>
              </a:rPr>
              <a:t>*</a:t>
            </a:r>
            <a:r>
              <a:rPr dirty="0" smtClean="0" sz="1400" spc="0" b="1">
                <a:latin typeface="Times New Roman"/>
                <a:cs typeface="Times New Roman"/>
              </a:rPr>
              <a:t>a </a:t>
            </a:r>
            <a:r>
              <a:rPr dirty="0" smtClean="0" sz="1400" spc="-110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u</a:t>
            </a:r>
            <a:r>
              <a:rPr dirty="0" smtClean="0" sz="1400" spc="-10" b="1">
                <a:latin typeface="Times New Roman"/>
                <a:cs typeface="Times New Roman"/>
              </a:rPr>
              <a:t>s</a:t>
            </a:r>
            <a:r>
              <a:rPr dirty="0" smtClean="0" sz="1400" spc="0" b="1">
                <a:latin typeface="Times New Roman"/>
                <a:cs typeface="Times New Roman"/>
              </a:rPr>
              <a:t>ing </a:t>
            </a:r>
            <a:r>
              <a:rPr dirty="0" smtClean="0" sz="1400" spc="-110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st</a:t>
            </a:r>
            <a:r>
              <a:rPr dirty="0" smtClean="0" sz="1400" spc="-10" b="1">
                <a:latin typeface="Times New Roman"/>
                <a:cs typeface="Times New Roman"/>
              </a:rPr>
              <a:t>a</a:t>
            </a:r>
            <a:r>
              <a:rPr dirty="0" smtClean="0" sz="1400" spc="0" b="1">
                <a:latin typeface="Times New Roman"/>
                <a:cs typeface="Times New Roman"/>
              </a:rPr>
              <a:t>t</a:t>
            </a:r>
            <a:r>
              <a:rPr dirty="0" smtClean="0" sz="1400" spc="-10" b="1">
                <a:latin typeface="Times New Roman"/>
                <a:cs typeface="Times New Roman"/>
              </a:rPr>
              <a:t>i</a:t>
            </a:r>
            <a:r>
              <a:rPr dirty="0" smtClean="0" sz="1400" spc="0" b="1">
                <a:latin typeface="Times New Roman"/>
                <a:cs typeface="Times New Roman"/>
              </a:rPr>
              <a:t>c</a:t>
            </a:r>
            <a:r>
              <a:rPr dirty="0" smtClean="0" sz="1400" spc="0" b="1">
                <a:latin typeface="Times New Roman"/>
                <a:cs typeface="Times New Roman"/>
              </a:rPr>
              <a:t> c</a:t>
            </a:r>
            <a:r>
              <a:rPr dirty="0" smtClean="0" sz="1400" spc="5" b="1">
                <a:latin typeface="Times New Roman"/>
                <a:cs typeface="Times New Roman"/>
              </a:rPr>
              <a:t>a</a:t>
            </a:r>
            <a:r>
              <a:rPr dirty="0" smtClean="0" sz="1400" spc="-5" b="1">
                <a:latin typeface="Times New Roman"/>
                <a:cs typeface="Times New Roman"/>
              </a:rPr>
              <a:t>s</a:t>
            </a:r>
            <a:r>
              <a:rPr dirty="0" smtClean="0" sz="1400" spc="0" b="1">
                <a:latin typeface="Times New Roman"/>
                <a:cs typeface="Times New Roman"/>
              </a:rPr>
              <a:t>t</a:t>
            </a:r>
            <a:r>
              <a:rPr dirty="0" smtClean="0" sz="1400" spc="-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&lt;</a:t>
            </a:r>
            <a:r>
              <a:rPr dirty="0" smtClean="0" sz="1400" spc="-10" b="1">
                <a:latin typeface="Times New Roman"/>
                <a:cs typeface="Times New Roman"/>
              </a:rPr>
              <a:t>t</a:t>
            </a:r>
            <a:r>
              <a:rPr dirty="0" smtClean="0" sz="1400" spc="0" b="1">
                <a:latin typeface="Times New Roman"/>
                <a:cs typeface="Times New Roman"/>
              </a:rPr>
              <a:t>yp</a:t>
            </a:r>
            <a:r>
              <a:rPr dirty="0" smtClean="0" sz="1400" spc="-15" b="1">
                <a:latin typeface="Times New Roman"/>
                <a:cs typeface="Times New Roman"/>
              </a:rPr>
              <a:t>e</a:t>
            </a:r>
            <a:r>
              <a:rPr dirty="0" smtClean="0" sz="1400" spc="0" b="1">
                <a:latin typeface="Times New Roman"/>
                <a:cs typeface="Times New Roman"/>
              </a:rPr>
              <a:t>&gt;() </a:t>
            </a:r>
            <a:r>
              <a:rPr dirty="0" smtClean="0" sz="1400" spc="-10" b="1">
                <a:latin typeface="Times New Roman"/>
                <a:cs typeface="Times New Roman"/>
              </a:rPr>
              <a:t>o</a:t>
            </a:r>
            <a:r>
              <a:rPr dirty="0" smtClean="0" sz="1400" spc="0" b="1">
                <a:latin typeface="Times New Roman"/>
                <a:cs typeface="Times New Roman"/>
              </a:rPr>
              <a:t>pe</a:t>
            </a:r>
            <a:r>
              <a:rPr dirty="0" smtClean="0" sz="1400" spc="-15" b="1">
                <a:latin typeface="Times New Roman"/>
                <a:cs typeface="Times New Roman"/>
              </a:rPr>
              <a:t>r</a:t>
            </a:r>
            <a:r>
              <a:rPr dirty="0" smtClean="0" sz="1400" spc="0" b="1">
                <a:latin typeface="Times New Roman"/>
                <a:cs typeface="Times New Roman"/>
              </a:rPr>
              <a:t>a</a:t>
            </a:r>
            <a:r>
              <a:rPr dirty="0" smtClean="0" sz="1400" spc="-15" b="1">
                <a:latin typeface="Times New Roman"/>
                <a:cs typeface="Times New Roman"/>
              </a:rPr>
              <a:t>t</a:t>
            </a:r>
            <a:r>
              <a:rPr dirty="0" smtClean="0" sz="1400" spc="0" b="1">
                <a:latin typeface="Times New Roman"/>
                <a:cs typeface="Times New Roman"/>
              </a:rPr>
              <a:t>o</a:t>
            </a:r>
            <a:r>
              <a:rPr dirty="0" smtClean="0" sz="1400" spc="-5" b="1">
                <a:latin typeface="Times New Roman"/>
                <a:cs typeface="Times New Roman"/>
              </a:rPr>
              <a:t>r</a:t>
            </a:r>
            <a:r>
              <a:rPr dirty="0" smtClean="0" sz="1400" spc="0" b="1">
                <a:latin typeface="Times New Roman"/>
                <a:cs typeface="Times New Roman"/>
              </a:rPr>
              <a:t>?</a:t>
            </a:r>
            <a:endParaRPr sz="1400">
              <a:latin typeface="Times New Roman"/>
              <a:cs typeface="Times New Roman"/>
            </a:endParaRPr>
          </a:p>
          <a:p>
            <a:pPr marL="241300" marR="4686300">
              <a:lnSpc>
                <a:spcPts val="3140"/>
              </a:lnSpc>
              <a:spcBef>
                <a:spcPts val="20"/>
              </a:spcBef>
            </a:pPr>
            <a:r>
              <a:rPr dirty="0" smtClean="0" sz="1400">
                <a:latin typeface="Andalus"/>
                <a:cs typeface="Andalus"/>
              </a:rPr>
              <a:t>#</a:t>
            </a:r>
            <a:r>
              <a:rPr dirty="0" smtClean="0" sz="1400" spc="5">
                <a:latin typeface="Andalus"/>
                <a:cs typeface="Andalus"/>
              </a:rPr>
              <a:t> </a:t>
            </a:r>
            <a:r>
              <a:rPr dirty="0" smtClean="0" sz="1400" spc="-10">
                <a:latin typeface="Andalus"/>
                <a:cs typeface="Andalus"/>
              </a:rPr>
              <a:t>i</a:t>
            </a:r>
            <a:r>
              <a:rPr dirty="0" smtClean="0" sz="1400" spc="0">
                <a:latin typeface="Andalus"/>
                <a:cs typeface="Andalus"/>
              </a:rPr>
              <a:t>n</a:t>
            </a:r>
            <a:r>
              <a:rPr dirty="0" smtClean="0" sz="1400" spc="-10">
                <a:latin typeface="Andalus"/>
                <a:cs typeface="Andalus"/>
              </a:rPr>
              <a:t>c</a:t>
            </a:r>
            <a:r>
              <a:rPr dirty="0" smtClean="0" sz="1400" spc="0">
                <a:latin typeface="Andalus"/>
                <a:cs typeface="Andalus"/>
              </a:rPr>
              <a:t>lude </a:t>
            </a:r>
            <a:r>
              <a:rPr dirty="0" smtClean="0" sz="1400" spc="-15">
                <a:latin typeface="Andalus"/>
                <a:cs typeface="Andalus"/>
              </a:rPr>
              <a:t>&lt;</a:t>
            </a:r>
            <a:r>
              <a:rPr dirty="0" smtClean="0" sz="1400" spc="0">
                <a:latin typeface="Andalus"/>
                <a:cs typeface="Andalus"/>
              </a:rPr>
              <a:t>iostr</a:t>
            </a:r>
            <a:r>
              <a:rPr dirty="0" smtClean="0" sz="1400" spc="-5">
                <a:latin typeface="Andalus"/>
                <a:cs typeface="Andalus"/>
              </a:rPr>
              <a:t>e</a:t>
            </a:r>
            <a:r>
              <a:rPr dirty="0" smtClean="0" sz="1400" spc="0">
                <a:latin typeface="Andalus"/>
                <a:cs typeface="Andalus"/>
              </a:rPr>
              <a:t>a</a:t>
            </a:r>
            <a:r>
              <a:rPr dirty="0" smtClean="0" sz="1400" spc="-10">
                <a:latin typeface="Andalus"/>
                <a:cs typeface="Andalus"/>
              </a:rPr>
              <a:t>m</a:t>
            </a:r>
            <a:r>
              <a:rPr dirty="0" smtClean="0" sz="1400" spc="-10">
                <a:latin typeface="Andalus"/>
                <a:cs typeface="Andalus"/>
              </a:rPr>
              <a:t>.</a:t>
            </a:r>
            <a:r>
              <a:rPr dirty="0" smtClean="0" sz="1400" spc="0">
                <a:latin typeface="Andalus"/>
                <a:cs typeface="Andalus"/>
              </a:rPr>
              <a:t>h&gt;</a:t>
            </a:r>
            <a:r>
              <a:rPr dirty="0" smtClean="0" sz="1400" spc="0">
                <a:latin typeface="Andalus"/>
                <a:cs typeface="Andalus"/>
              </a:rPr>
              <a:t> int</a:t>
            </a:r>
            <a:r>
              <a:rPr dirty="0" smtClean="0" sz="1400" spc="-1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m</a:t>
            </a:r>
            <a:r>
              <a:rPr dirty="0" smtClean="0" sz="1400" spc="-10">
                <a:latin typeface="Andalus"/>
                <a:cs typeface="Andalus"/>
              </a:rPr>
              <a:t>a</a:t>
            </a:r>
            <a:r>
              <a:rPr dirty="0" smtClean="0" sz="1400" spc="0">
                <a:latin typeface="Andalus"/>
                <a:cs typeface="Andalus"/>
              </a:rPr>
              <a:t>i</a:t>
            </a:r>
            <a:r>
              <a:rPr dirty="0" smtClean="0" sz="1400" spc="5">
                <a:latin typeface="Andalus"/>
                <a:cs typeface="Andalus"/>
              </a:rPr>
              <a:t>n</a:t>
            </a:r>
            <a:r>
              <a:rPr dirty="0" smtClean="0" sz="1400" spc="0">
                <a:latin typeface="Andalus"/>
                <a:cs typeface="Andalus"/>
              </a:rPr>
              <a:t>()</a:t>
            </a:r>
            <a:endParaRPr sz="1400">
              <a:latin typeface="Andalus"/>
              <a:cs typeface="Andalus"/>
            </a:endParaRPr>
          </a:p>
          <a:p>
            <a:pPr>
              <a:lnSpc>
                <a:spcPts val="1100"/>
              </a:lnSpc>
              <a:spcBef>
                <a:spcPts val="4"/>
              </a:spcBef>
            </a:pPr>
            <a:endParaRPr sz="1100"/>
          </a:p>
          <a:p>
            <a:pPr algn="just" marL="241300" marR="6346825">
              <a:lnSpc>
                <a:spcPct val="100000"/>
              </a:lnSpc>
            </a:pPr>
            <a:r>
              <a:rPr dirty="0" smtClean="0" sz="1400">
                <a:latin typeface="Andalus"/>
                <a:cs typeface="Andalus"/>
              </a:rPr>
              <a:t>{</a:t>
            </a:r>
            <a:endParaRPr sz="1400">
              <a:latin typeface="Andalus"/>
              <a:cs typeface="Andalus"/>
            </a:endParaRPr>
          </a:p>
          <a:p>
            <a:pPr marL="241300" marR="4226560">
              <a:lnSpc>
                <a:spcPts val="3140"/>
              </a:lnSpc>
              <a:spcBef>
                <a:spcPts val="340"/>
              </a:spcBef>
            </a:pPr>
            <a:r>
              <a:rPr dirty="0" smtClean="0" sz="1400">
                <a:latin typeface="Andalus"/>
                <a:cs typeface="Andalus"/>
              </a:rPr>
              <a:t>i</a:t>
            </a:r>
            <a:r>
              <a:rPr dirty="0" smtClean="0" sz="1400" spc="5">
                <a:latin typeface="Andalus"/>
                <a:cs typeface="Andalus"/>
              </a:rPr>
              <a:t>n</a:t>
            </a:r>
            <a:r>
              <a:rPr dirty="0" smtClean="0" sz="1400" spc="0">
                <a:latin typeface="Andalus"/>
                <a:cs typeface="Andalus"/>
              </a:rPr>
              <a:t>t</a:t>
            </a:r>
            <a:r>
              <a:rPr dirty="0" smtClean="0" sz="1400" spc="-1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a</a:t>
            </a:r>
            <a:r>
              <a:rPr dirty="0" smtClean="0" sz="1400" spc="-10">
                <a:latin typeface="Andalus"/>
                <a:cs typeface="Andalus"/>
              </a:rPr>
              <a:t>,</a:t>
            </a:r>
            <a:r>
              <a:rPr dirty="0" smtClean="0" sz="1400" spc="0">
                <a:latin typeface="Andalus"/>
                <a:cs typeface="Andalus"/>
              </a:rPr>
              <a:t>b; </a:t>
            </a:r>
            <a:r>
              <a:rPr dirty="0" smtClean="0" sz="1400" spc="5">
                <a:latin typeface="Andalus"/>
                <a:cs typeface="Andalus"/>
              </a:rPr>
              <a:t> </a:t>
            </a:r>
            <a:r>
              <a:rPr dirty="0" smtClean="0" sz="1400" spc="-10">
                <a:latin typeface="Andalus"/>
                <a:cs typeface="Andalus"/>
              </a:rPr>
              <a:t>\</a:t>
            </a:r>
            <a:r>
              <a:rPr dirty="0" smtClean="0" sz="1400" spc="0">
                <a:latin typeface="Andalus"/>
                <a:cs typeface="Andalus"/>
              </a:rPr>
              <a:t>\</a:t>
            </a:r>
            <a:r>
              <a:rPr dirty="0" smtClean="0" sz="1400" spc="1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a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-10">
                <a:latin typeface="Andalus"/>
                <a:cs typeface="Andalus"/>
              </a:rPr>
              <a:t>a</a:t>
            </a:r>
            <a:r>
              <a:rPr dirty="0" smtClean="0" sz="1400" spc="0">
                <a:latin typeface="Andalus"/>
                <a:cs typeface="Andalus"/>
              </a:rPr>
              <a:t>nd</a:t>
            </a:r>
            <a:r>
              <a:rPr dirty="0" smtClean="0" sz="1400" spc="-1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b d</a:t>
            </a:r>
            <a:r>
              <a:rPr dirty="0" smtClean="0" sz="1400" spc="-20">
                <a:latin typeface="Andalus"/>
                <a:cs typeface="Andalus"/>
              </a:rPr>
              <a:t>e</a:t>
            </a:r>
            <a:r>
              <a:rPr dirty="0" smtClean="0" sz="1400" spc="-10">
                <a:latin typeface="Andalus"/>
                <a:cs typeface="Andalus"/>
              </a:rPr>
              <a:t>c</a:t>
            </a:r>
            <a:r>
              <a:rPr dirty="0" smtClean="0" sz="1400" spc="0">
                <a:latin typeface="Andalus"/>
                <a:cs typeface="Andalus"/>
              </a:rPr>
              <a:t>lara</a:t>
            </a:r>
            <a:r>
              <a:rPr dirty="0" smtClean="0" sz="1400" spc="-5">
                <a:latin typeface="Andalus"/>
                <a:cs typeface="Andalus"/>
              </a:rPr>
              <a:t>t</a:t>
            </a:r>
            <a:r>
              <a:rPr dirty="0" smtClean="0" sz="1400" spc="0">
                <a:latin typeface="Andalus"/>
                <a:cs typeface="Andalus"/>
              </a:rPr>
              <a:t>ion</a:t>
            </a:r>
            <a:r>
              <a:rPr dirty="0" smtClean="0" sz="1400" spc="0">
                <a:latin typeface="Andalus"/>
                <a:cs typeface="Andalus"/>
              </a:rPr>
              <a:t> float</a:t>
            </a:r>
            <a:r>
              <a:rPr dirty="0" smtClean="0" sz="1400" spc="-10">
                <a:latin typeface="Andalus"/>
                <a:cs typeface="Andalus"/>
              </a:rPr>
              <a:t> </a:t>
            </a:r>
            <a:r>
              <a:rPr dirty="0" smtClean="0" sz="1400" spc="-10">
                <a:latin typeface="Andalus"/>
                <a:cs typeface="Andalus"/>
              </a:rPr>
              <a:t>z</a:t>
            </a:r>
            <a:r>
              <a:rPr dirty="0" smtClean="0" sz="1400" spc="0">
                <a:latin typeface="Andalus"/>
                <a:cs typeface="Andalus"/>
              </a:rPr>
              <a:t>; </a:t>
            </a:r>
            <a:r>
              <a:rPr dirty="0" smtClean="0" sz="1400" spc="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\\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z de</a:t>
            </a:r>
            <a:r>
              <a:rPr dirty="0" smtClean="0" sz="1400" spc="-10">
                <a:latin typeface="Andalus"/>
                <a:cs typeface="Andalus"/>
              </a:rPr>
              <a:t>c</a:t>
            </a:r>
            <a:r>
              <a:rPr dirty="0" smtClean="0" sz="1400" spc="-10">
                <a:latin typeface="Andalus"/>
                <a:cs typeface="Andalus"/>
              </a:rPr>
              <a:t>l</a:t>
            </a:r>
            <a:r>
              <a:rPr dirty="0" smtClean="0" sz="1400" spc="0">
                <a:latin typeface="Andalus"/>
                <a:cs typeface="Andalus"/>
              </a:rPr>
              <a:t>ara</a:t>
            </a:r>
            <a:r>
              <a:rPr dirty="0" smtClean="0" sz="1400" spc="-15">
                <a:latin typeface="Andalus"/>
                <a:cs typeface="Andalus"/>
              </a:rPr>
              <a:t>t</a:t>
            </a:r>
            <a:r>
              <a:rPr dirty="0" smtClean="0" sz="1400" spc="0">
                <a:latin typeface="Andalus"/>
                <a:cs typeface="Andalus"/>
              </a:rPr>
              <a:t>ion</a:t>
            </a:r>
            <a:endParaRPr sz="1400">
              <a:latin typeface="Andalus"/>
              <a:cs typeface="Andalus"/>
            </a:endParaRPr>
          </a:p>
          <a:p>
            <a:pPr>
              <a:lnSpc>
                <a:spcPts val="1100"/>
              </a:lnSpc>
              <a:spcBef>
                <a:spcPts val="3"/>
              </a:spcBef>
            </a:pPr>
            <a:endParaRPr sz="1100"/>
          </a:p>
          <a:p>
            <a:pPr algn="just" marL="241300" marR="3751579">
              <a:lnSpc>
                <a:spcPct val="100000"/>
              </a:lnSpc>
            </a:pPr>
            <a:r>
              <a:rPr dirty="0" smtClean="0" sz="1400" spc="-10">
                <a:latin typeface="Andalus"/>
                <a:cs typeface="Andalus"/>
              </a:rPr>
              <a:t>c</a:t>
            </a:r>
            <a:r>
              <a:rPr dirty="0" smtClean="0" sz="1400" spc="0">
                <a:latin typeface="Andalus"/>
                <a:cs typeface="Andalus"/>
              </a:rPr>
              <a:t>out&lt;&lt;</a:t>
            </a:r>
            <a:r>
              <a:rPr dirty="0" smtClean="0" sz="1400" spc="-10">
                <a:latin typeface="Andalus"/>
                <a:cs typeface="Andalus"/>
              </a:rPr>
              <a:t> </a:t>
            </a:r>
            <a:r>
              <a:rPr dirty="0" smtClean="0" sz="1400" spc="5">
                <a:latin typeface="Andalus"/>
                <a:cs typeface="Andalus"/>
              </a:rPr>
              <a:t>"</a:t>
            </a:r>
            <a:r>
              <a:rPr dirty="0" smtClean="0" sz="1400" spc="0">
                <a:latin typeface="Andalus"/>
                <a:cs typeface="Andalus"/>
              </a:rPr>
              <a:t>p</a:t>
            </a:r>
            <a:r>
              <a:rPr dirty="0" smtClean="0" sz="1400" spc="-15">
                <a:latin typeface="Andalus"/>
                <a:cs typeface="Andalus"/>
              </a:rPr>
              <a:t>l</a:t>
            </a:r>
            <a:r>
              <a:rPr dirty="0" smtClean="0" sz="1400" spc="0">
                <a:latin typeface="Andalus"/>
                <a:cs typeface="Andalus"/>
              </a:rPr>
              <a:t>s</a:t>
            </a:r>
            <a:r>
              <a:rPr dirty="0" smtClean="0" sz="1400" spc="5">
                <a:latin typeface="Andalus"/>
                <a:cs typeface="Andalus"/>
              </a:rPr>
              <a:t> </a:t>
            </a:r>
            <a:r>
              <a:rPr dirty="0" smtClean="0" sz="1400" spc="-15">
                <a:latin typeface="Andalus"/>
                <a:cs typeface="Andalus"/>
              </a:rPr>
              <a:t>e</a:t>
            </a:r>
            <a:r>
              <a:rPr dirty="0" smtClean="0" sz="1400" spc="0">
                <a:latin typeface="Andalus"/>
                <a:cs typeface="Andalus"/>
              </a:rPr>
              <a:t>nt</a:t>
            </a:r>
            <a:r>
              <a:rPr dirty="0" smtClean="0" sz="1400" spc="-5">
                <a:latin typeface="Andalus"/>
                <a:cs typeface="Andalus"/>
              </a:rPr>
              <a:t>e</a:t>
            </a:r>
            <a:r>
              <a:rPr dirty="0" smtClean="0" sz="1400" spc="0">
                <a:latin typeface="Andalus"/>
                <a:cs typeface="Andalus"/>
              </a:rPr>
              <a:t>r </a:t>
            </a:r>
            <a:r>
              <a:rPr dirty="0" smtClean="0" sz="1400" spc="-10">
                <a:latin typeface="Andalus"/>
                <a:cs typeface="Andalus"/>
              </a:rPr>
              <a:t>a</a:t>
            </a:r>
            <a:r>
              <a:rPr dirty="0" smtClean="0" sz="1400" spc="0">
                <a:latin typeface="Andalus"/>
                <a:cs typeface="Andalus"/>
              </a:rPr>
              <a:t>,b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va</a:t>
            </a:r>
            <a:r>
              <a:rPr dirty="0" smtClean="0" sz="1400" spc="-10">
                <a:latin typeface="Andalus"/>
                <a:cs typeface="Andalus"/>
              </a:rPr>
              <a:t>l</a:t>
            </a:r>
            <a:r>
              <a:rPr dirty="0" smtClean="0" sz="1400" spc="0">
                <a:latin typeface="Andalus"/>
                <a:cs typeface="Andalus"/>
              </a:rPr>
              <a:t>ue</a:t>
            </a:r>
            <a:r>
              <a:rPr dirty="0" smtClean="0" sz="1400" spc="5">
                <a:latin typeface="Andalus"/>
                <a:cs typeface="Andalus"/>
              </a:rPr>
              <a:t>s</a:t>
            </a:r>
            <a:r>
              <a:rPr dirty="0" smtClean="0" sz="1400" spc="-5">
                <a:latin typeface="Andalus"/>
                <a:cs typeface="Andalus"/>
              </a:rPr>
              <a:t>”</a:t>
            </a:r>
            <a:r>
              <a:rPr dirty="0" smtClean="0" sz="1400" spc="-15">
                <a:latin typeface="Andalus"/>
                <a:cs typeface="Andalus"/>
              </a:rPr>
              <a:t>&lt;</a:t>
            </a:r>
            <a:r>
              <a:rPr dirty="0" smtClean="0" sz="1400" spc="0">
                <a:latin typeface="Andalus"/>
                <a:cs typeface="Andalus"/>
              </a:rPr>
              <a:t>&lt;en</a:t>
            </a:r>
            <a:r>
              <a:rPr dirty="0" smtClean="0" sz="1400" spc="-10">
                <a:latin typeface="Andalus"/>
                <a:cs typeface="Andalus"/>
              </a:rPr>
              <a:t>d</a:t>
            </a:r>
            <a:r>
              <a:rPr dirty="0" smtClean="0" sz="1400" spc="0">
                <a:latin typeface="Andalus"/>
                <a:cs typeface="Andalus"/>
              </a:rPr>
              <a:t>l;</a:t>
            </a:r>
            <a:endParaRPr sz="1400">
              <a:latin typeface="Andalus"/>
              <a:cs typeface="Andalus"/>
            </a:endParaRPr>
          </a:p>
          <a:p>
            <a:pPr>
              <a:lnSpc>
                <a:spcPts val="1400"/>
              </a:lnSpc>
              <a:spcBef>
                <a:spcPts val="64"/>
              </a:spcBef>
            </a:pPr>
            <a:endParaRPr sz="1400"/>
          </a:p>
          <a:p>
            <a:pPr algn="just" marL="241300" marR="3711575">
              <a:lnSpc>
                <a:spcPct val="100000"/>
              </a:lnSpc>
            </a:pPr>
            <a:r>
              <a:rPr dirty="0" smtClean="0" sz="1400" spc="-10">
                <a:latin typeface="Andalus"/>
                <a:cs typeface="Andalus"/>
              </a:rPr>
              <a:t>c</a:t>
            </a:r>
            <a:r>
              <a:rPr dirty="0" smtClean="0" sz="1400" spc="0">
                <a:latin typeface="Andalus"/>
                <a:cs typeface="Andalus"/>
              </a:rPr>
              <a:t>i</a:t>
            </a:r>
            <a:r>
              <a:rPr dirty="0" smtClean="0" sz="1400" spc="5">
                <a:latin typeface="Andalus"/>
                <a:cs typeface="Andalus"/>
              </a:rPr>
              <a:t>n</a:t>
            </a:r>
            <a:r>
              <a:rPr dirty="0" smtClean="0" sz="1400" spc="0">
                <a:latin typeface="Andalus"/>
                <a:cs typeface="Andalus"/>
              </a:rPr>
              <a:t>&gt;&gt;</a:t>
            </a:r>
            <a:r>
              <a:rPr dirty="0" smtClean="0" sz="1400" spc="-1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a&gt;</a:t>
            </a:r>
            <a:r>
              <a:rPr dirty="0" smtClean="0" sz="1400" spc="-10">
                <a:latin typeface="Andalus"/>
                <a:cs typeface="Andalus"/>
              </a:rPr>
              <a:t>&gt;</a:t>
            </a:r>
            <a:r>
              <a:rPr dirty="0" smtClean="0" sz="1400" spc="0">
                <a:latin typeface="Andalus"/>
                <a:cs typeface="Andalus"/>
              </a:rPr>
              <a:t>b; \\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ent</a:t>
            </a:r>
            <a:r>
              <a:rPr dirty="0" smtClean="0" sz="1400" spc="-15">
                <a:latin typeface="Andalus"/>
                <a:cs typeface="Andalus"/>
              </a:rPr>
              <a:t>e</a:t>
            </a:r>
            <a:r>
              <a:rPr dirty="0" smtClean="0" sz="1400" spc="0">
                <a:latin typeface="Andalus"/>
                <a:cs typeface="Andalus"/>
              </a:rPr>
              <a:t>r a</a:t>
            </a:r>
            <a:r>
              <a:rPr dirty="0" smtClean="0" sz="1400" spc="5">
                <a:latin typeface="Andalus"/>
                <a:cs typeface="Andalus"/>
              </a:rPr>
              <a:t> </a:t>
            </a:r>
            <a:r>
              <a:rPr dirty="0" smtClean="0" sz="1400" spc="-10">
                <a:latin typeface="Andalus"/>
                <a:cs typeface="Andalus"/>
              </a:rPr>
              <a:t>a</a:t>
            </a:r>
            <a:r>
              <a:rPr dirty="0" smtClean="0" sz="1400" spc="0">
                <a:latin typeface="Andalus"/>
                <a:cs typeface="Andalus"/>
              </a:rPr>
              <a:t>nd</a:t>
            </a:r>
            <a:r>
              <a:rPr dirty="0" smtClean="0" sz="1400" spc="-1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b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v</a:t>
            </a:r>
            <a:r>
              <a:rPr dirty="0" smtClean="0" sz="1400" spc="-15">
                <a:latin typeface="Andalus"/>
                <a:cs typeface="Andalus"/>
              </a:rPr>
              <a:t>a</a:t>
            </a:r>
            <a:r>
              <a:rPr dirty="0" smtClean="0" sz="1400" spc="0">
                <a:latin typeface="Andalus"/>
                <a:cs typeface="Andalus"/>
              </a:rPr>
              <a:t>l</a:t>
            </a:r>
            <a:r>
              <a:rPr dirty="0" smtClean="0" sz="1400" spc="5">
                <a:latin typeface="Andalus"/>
                <a:cs typeface="Andalus"/>
              </a:rPr>
              <a:t>u</a:t>
            </a:r>
            <a:r>
              <a:rPr dirty="0" smtClean="0" sz="1400" spc="0">
                <a:latin typeface="Andalus"/>
                <a:cs typeface="Andalus"/>
              </a:rPr>
              <a:t>e</a:t>
            </a:r>
            <a:r>
              <a:rPr dirty="0" smtClean="0" sz="1400" spc="-15">
                <a:latin typeface="Andalus"/>
                <a:cs typeface="Andalus"/>
              </a:rPr>
              <a:t>s</a:t>
            </a:r>
            <a:r>
              <a:rPr dirty="0" smtClean="0" sz="1400" spc="0">
                <a:latin typeface="Andalus"/>
                <a:cs typeface="Andalus"/>
              </a:rPr>
              <a:t>.</a:t>
            </a:r>
            <a:endParaRPr sz="1400">
              <a:latin typeface="Andalus"/>
              <a:cs typeface="Andalus"/>
            </a:endParaRPr>
          </a:p>
          <a:p>
            <a:pPr marL="241300" marR="2637155">
              <a:lnSpc>
                <a:spcPct val="186400"/>
              </a:lnSpc>
            </a:pPr>
            <a:r>
              <a:rPr dirty="0" smtClean="0" sz="1400" spc="-10">
                <a:latin typeface="Andalus"/>
                <a:cs typeface="Andalus"/>
              </a:rPr>
              <a:t>z</a:t>
            </a:r>
            <a:r>
              <a:rPr dirty="0" smtClean="0" sz="1400" spc="0">
                <a:latin typeface="Andalus"/>
                <a:cs typeface="Andalus"/>
              </a:rPr>
              <a:t>= (float)</a:t>
            </a:r>
            <a:r>
              <a:rPr dirty="0" smtClean="0" sz="1400" spc="-10">
                <a:latin typeface="Andalus"/>
                <a:cs typeface="Andalus"/>
              </a:rPr>
              <a:t>(</a:t>
            </a:r>
            <a:r>
              <a:rPr dirty="0" smtClean="0" sz="1400" spc="0">
                <a:latin typeface="Andalus"/>
                <a:cs typeface="Andalus"/>
              </a:rPr>
              <a:t>a</a:t>
            </a:r>
            <a:r>
              <a:rPr dirty="0" smtClean="0" sz="1400" spc="-15">
                <a:latin typeface="Andalus"/>
                <a:cs typeface="Andalus"/>
              </a:rPr>
              <a:t>+</a:t>
            </a:r>
            <a:r>
              <a:rPr dirty="0" smtClean="0" sz="1400" spc="0">
                <a:latin typeface="Andalus"/>
                <a:cs typeface="Andalus"/>
              </a:rPr>
              <a:t>b*</a:t>
            </a:r>
            <a:r>
              <a:rPr dirty="0" smtClean="0" sz="1400" spc="-5">
                <a:latin typeface="Andalus"/>
                <a:cs typeface="Andalus"/>
              </a:rPr>
              <a:t>b</a:t>
            </a:r>
            <a:r>
              <a:rPr dirty="0" smtClean="0" sz="1400" spc="-5">
                <a:latin typeface="Andalus"/>
                <a:cs typeface="Andalus"/>
              </a:rPr>
              <a:t>-</a:t>
            </a:r>
            <a:r>
              <a:rPr dirty="0" smtClean="0" sz="1400" spc="0">
                <a:latin typeface="Andalus"/>
                <a:cs typeface="Andalus"/>
              </a:rPr>
              <a:t>3</a:t>
            </a:r>
            <a:r>
              <a:rPr dirty="0" smtClean="0" sz="1400" spc="-20">
                <a:latin typeface="Andalus"/>
                <a:cs typeface="Andalus"/>
              </a:rPr>
              <a:t>)</a:t>
            </a:r>
            <a:r>
              <a:rPr dirty="0" smtClean="0" sz="1400" spc="0">
                <a:latin typeface="Andalus"/>
                <a:cs typeface="Andalus"/>
              </a:rPr>
              <a:t>/4</a:t>
            </a:r>
            <a:r>
              <a:rPr dirty="0" smtClean="0" sz="1400" spc="-10">
                <a:latin typeface="Andalus"/>
                <a:cs typeface="Andalus"/>
              </a:rPr>
              <a:t>*</a:t>
            </a:r>
            <a:r>
              <a:rPr dirty="0" smtClean="0" sz="1400" spc="0">
                <a:latin typeface="Andalus"/>
                <a:cs typeface="Andalus"/>
              </a:rPr>
              <a:t>a;  </a:t>
            </a:r>
            <a:r>
              <a:rPr dirty="0" smtClean="0" sz="1400" spc="5">
                <a:latin typeface="Andalus"/>
                <a:cs typeface="Andalus"/>
              </a:rPr>
              <a:t>\</a:t>
            </a:r>
            <a:r>
              <a:rPr dirty="0" smtClean="0" sz="1400" spc="0">
                <a:latin typeface="Andalus"/>
                <a:cs typeface="Andalus"/>
              </a:rPr>
              <a:t>\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-10">
                <a:latin typeface="Andalus"/>
                <a:cs typeface="Andalus"/>
              </a:rPr>
              <a:t>c</a:t>
            </a:r>
            <a:r>
              <a:rPr dirty="0" smtClean="0" sz="1400" spc="0">
                <a:latin typeface="Andalus"/>
                <a:cs typeface="Andalus"/>
              </a:rPr>
              <a:t>al</a:t>
            </a:r>
            <a:r>
              <a:rPr dirty="0" smtClean="0" sz="1400" spc="-20">
                <a:latin typeface="Andalus"/>
                <a:cs typeface="Andalus"/>
              </a:rPr>
              <a:t>c</a:t>
            </a:r>
            <a:r>
              <a:rPr dirty="0" smtClean="0" sz="1400" spc="0">
                <a:latin typeface="Andalus"/>
                <a:cs typeface="Andalus"/>
              </a:rPr>
              <a:t>ulate</a:t>
            </a:r>
            <a:r>
              <a:rPr dirty="0" smtClean="0" sz="1400" spc="-1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z v</a:t>
            </a:r>
            <a:r>
              <a:rPr dirty="0" smtClean="0" sz="1400" spc="-15">
                <a:latin typeface="Andalus"/>
                <a:cs typeface="Andalus"/>
              </a:rPr>
              <a:t>a</a:t>
            </a:r>
            <a:r>
              <a:rPr dirty="0" smtClean="0" sz="1400" spc="-10">
                <a:latin typeface="Andalus"/>
                <a:cs typeface="Andalus"/>
              </a:rPr>
              <a:t>l</a:t>
            </a:r>
            <a:r>
              <a:rPr dirty="0" smtClean="0" sz="1400" spc="0">
                <a:latin typeface="Andalus"/>
                <a:cs typeface="Andalus"/>
              </a:rPr>
              <a:t>ue </a:t>
            </a:r>
            <a:r>
              <a:rPr dirty="0" smtClean="0" sz="1400" spc="-10">
                <a:latin typeface="Andalus"/>
                <a:cs typeface="Andalus"/>
              </a:rPr>
              <a:t>a</a:t>
            </a:r>
            <a:r>
              <a:rPr dirty="0" smtClean="0" sz="1400" spc="0">
                <a:latin typeface="Andalus"/>
                <a:cs typeface="Andalus"/>
              </a:rPr>
              <a:t>s f</a:t>
            </a:r>
            <a:r>
              <a:rPr dirty="0" smtClean="0" sz="1400" spc="5">
                <a:latin typeface="Andalus"/>
                <a:cs typeface="Andalus"/>
              </a:rPr>
              <a:t>l</a:t>
            </a:r>
            <a:r>
              <a:rPr dirty="0" smtClean="0" sz="1400" spc="0">
                <a:latin typeface="Andalus"/>
                <a:cs typeface="Andalus"/>
              </a:rPr>
              <a:t>oa</a:t>
            </a:r>
            <a:r>
              <a:rPr dirty="0" smtClean="0" sz="1400" spc="-20">
                <a:latin typeface="Andalus"/>
                <a:cs typeface="Andalus"/>
              </a:rPr>
              <a:t>t</a:t>
            </a:r>
            <a:r>
              <a:rPr dirty="0" smtClean="0" sz="1400" spc="0">
                <a:latin typeface="Andalus"/>
                <a:cs typeface="Andalus"/>
              </a:rPr>
              <a:t>.</a:t>
            </a:r>
            <a:r>
              <a:rPr dirty="0" smtClean="0" sz="1400" spc="0">
                <a:latin typeface="Andalus"/>
                <a:cs typeface="Andalus"/>
              </a:rPr>
              <a:t> Cout&lt;</a:t>
            </a:r>
            <a:r>
              <a:rPr dirty="0" smtClean="0" sz="1400" spc="-15">
                <a:latin typeface="Andalus"/>
                <a:cs typeface="Andalus"/>
              </a:rPr>
              <a:t>&lt;</a:t>
            </a:r>
            <a:r>
              <a:rPr dirty="0" smtClean="0" sz="1400" spc="0">
                <a:latin typeface="Andalus"/>
                <a:cs typeface="Andalus"/>
              </a:rPr>
              <a:t>"</a:t>
            </a:r>
            <a:r>
              <a:rPr dirty="0" smtClean="0" sz="1400" spc="-5">
                <a:latin typeface="Andalus"/>
                <a:cs typeface="Andalus"/>
              </a:rPr>
              <a:t>z</a:t>
            </a:r>
            <a:r>
              <a:rPr dirty="0" smtClean="0" sz="1400" spc="0">
                <a:latin typeface="Andalus"/>
                <a:cs typeface="Andalus"/>
              </a:rPr>
              <a:t>="</a:t>
            </a:r>
            <a:r>
              <a:rPr dirty="0" smtClean="0" sz="1400" spc="-15">
                <a:latin typeface="Andalus"/>
                <a:cs typeface="Andalus"/>
              </a:rPr>
              <a:t>&lt;</a:t>
            </a:r>
            <a:r>
              <a:rPr dirty="0" smtClean="0" sz="1400" spc="0">
                <a:latin typeface="Andalus"/>
                <a:cs typeface="Andalus"/>
              </a:rPr>
              <a:t>&lt;</a:t>
            </a:r>
            <a:r>
              <a:rPr dirty="0" smtClean="0" sz="1400" spc="-5">
                <a:latin typeface="Andalus"/>
                <a:cs typeface="Andalus"/>
              </a:rPr>
              <a:t>z</a:t>
            </a:r>
            <a:r>
              <a:rPr dirty="0" smtClean="0" sz="1400" spc="0">
                <a:latin typeface="Andalus"/>
                <a:cs typeface="Andalus"/>
              </a:rPr>
              <a:t>&lt;&lt;</a:t>
            </a:r>
            <a:r>
              <a:rPr dirty="0" smtClean="0" sz="1400" spc="-15">
                <a:latin typeface="Andalus"/>
                <a:cs typeface="Andalus"/>
              </a:rPr>
              <a:t>e</a:t>
            </a:r>
            <a:r>
              <a:rPr dirty="0" smtClean="0" sz="1400" spc="0">
                <a:latin typeface="Andalus"/>
                <a:cs typeface="Andalus"/>
              </a:rPr>
              <a:t>ndl;</a:t>
            </a:r>
            <a:endParaRPr sz="1400">
              <a:latin typeface="Andalus"/>
              <a:cs typeface="Andalus"/>
            </a:endParaRPr>
          </a:p>
          <a:p>
            <a:pPr marL="241300" marR="1650364">
              <a:lnSpc>
                <a:spcPct val="186400"/>
              </a:lnSpc>
              <a:spcBef>
                <a:spcPts val="15"/>
              </a:spcBef>
            </a:pPr>
            <a:r>
              <a:rPr dirty="0" smtClean="0" sz="1400" spc="-10">
                <a:latin typeface="Andalus"/>
                <a:cs typeface="Andalus"/>
              </a:rPr>
              <a:t>c</a:t>
            </a:r>
            <a:r>
              <a:rPr dirty="0" smtClean="0" sz="1400" spc="0">
                <a:latin typeface="Andalus"/>
                <a:cs typeface="Andalus"/>
              </a:rPr>
              <a:t>out&lt;&lt;"z</a:t>
            </a:r>
            <a:r>
              <a:rPr dirty="0" smtClean="0" sz="1400" spc="-15">
                <a:latin typeface="Andalus"/>
                <a:cs typeface="Andalus"/>
              </a:rPr>
              <a:t>=</a:t>
            </a:r>
            <a:r>
              <a:rPr dirty="0" smtClean="0" sz="1400" spc="0">
                <a:latin typeface="Andalus"/>
                <a:cs typeface="Andalus"/>
              </a:rPr>
              <a:t>"&lt;&lt;</a:t>
            </a:r>
            <a:r>
              <a:rPr dirty="0" smtClean="0" sz="1400" spc="-1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sta</a:t>
            </a:r>
            <a:r>
              <a:rPr dirty="0" smtClean="0" sz="1400" spc="-10">
                <a:latin typeface="Andalus"/>
                <a:cs typeface="Andalus"/>
              </a:rPr>
              <a:t>t</a:t>
            </a:r>
            <a:r>
              <a:rPr dirty="0" smtClean="0" sz="1400" spc="0">
                <a:latin typeface="Andalus"/>
                <a:cs typeface="Andalus"/>
              </a:rPr>
              <a:t>ic_</a:t>
            </a:r>
            <a:r>
              <a:rPr dirty="0" smtClean="0" sz="1400" spc="-10">
                <a:latin typeface="Andalus"/>
                <a:cs typeface="Andalus"/>
              </a:rPr>
              <a:t>c</a:t>
            </a:r>
            <a:r>
              <a:rPr dirty="0" smtClean="0" sz="1400" spc="0">
                <a:latin typeface="Andalus"/>
                <a:cs typeface="Andalus"/>
              </a:rPr>
              <a:t>a</a:t>
            </a:r>
            <a:r>
              <a:rPr dirty="0" smtClean="0" sz="1400" spc="5">
                <a:latin typeface="Andalus"/>
                <a:cs typeface="Andalus"/>
              </a:rPr>
              <a:t>s</a:t>
            </a:r>
            <a:r>
              <a:rPr dirty="0" smtClean="0" sz="1400" spc="0">
                <a:latin typeface="Andalus"/>
                <a:cs typeface="Andalus"/>
              </a:rPr>
              <a:t>t</a:t>
            </a:r>
            <a:r>
              <a:rPr dirty="0" smtClean="0" sz="1400" spc="-15">
                <a:latin typeface="Andalus"/>
                <a:cs typeface="Andalus"/>
              </a:rPr>
              <a:t>&lt;</a:t>
            </a:r>
            <a:r>
              <a:rPr dirty="0" smtClean="0" sz="1400" spc="0">
                <a:latin typeface="Andalus"/>
                <a:cs typeface="Andalus"/>
              </a:rPr>
              <a:t>i</a:t>
            </a:r>
            <a:r>
              <a:rPr dirty="0" smtClean="0" sz="1400" spc="5">
                <a:latin typeface="Andalus"/>
                <a:cs typeface="Andalus"/>
              </a:rPr>
              <a:t>n</a:t>
            </a:r>
            <a:r>
              <a:rPr dirty="0" smtClean="0" sz="1400" spc="-15">
                <a:latin typeface="Andalus"/>
                <a:cs typeface="Andalus"/>
              </a:rPr>
              <a:t>t</a:t>
            </a:r>
            <a:r>
              <a:rPr dirty="0" smtClean="0" sz="1400" spc="0">
                <a:latin typeface="Andalus"/>
                <a:cs typeface="Andalus"/>
              </a:rPr>
              <a:t>&gt;</a:t>
            </a:r>
            <a:r>
              <a:rPr dirty="0" smtClean="0" sz="1400" spc="-5">
                <a:latin typeface="Andalus"/>
                <a:cs typeface="Andalus"/>
              </a:rPr>
              <a:t>(</a:t>
            </a:r>
            <a:r>
              <a:rPr dirty="0" smtClean="0" sz="1400" spc="-10">
                <a:latin typeface="Andalus"/>
                <a:cs typeface="Andalus"/>
              </a:rPr>
              <a:t>z</a:t>
            </a:r>
            <a:r>
              <a:rPr dirty="0" smtClean="0" sz="1400" spc="0">
                <a:latin typeface="Andalus"/>
                <a:cs typeface="Andalus"/>
              </a:rPr>
              <a:t>);</a:t>
            </a:r>
            <a:r>
              <a:rPr dirty="0" smtClean="0" sz="1400" spc="1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\\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p</a:t>
            </a:r>
            <a:r>
              <a:rPr dirty="0" smtClean="0" sz="1400" spc="-10">
                <a:latin typeface="Andalus"/>
                <a:cs typeface="Andalus"/>
              </a:rPr>
              <a:t>r</a:t>
            </a:r>
            <a:r>
              <a:rPr dirty="0" smtClean="0" sz="1400" spc="-10">
                <a:latin typeface="Andalus"/>
                <a:cs typeface="Andalus"/>
              </a:rPr>
              <a:t>i</a:t>
            </a:r>
            <a:r>
              <a:rPr dirty="0" smtClean="0" sz="1400" spc="0">
                <a:latin typeface="Andalus"/>
                <a:cs typeface="Andalus"/>
              </a:rPr>
              <a:t>nt </a:t>
            </a:r>
            <a:r>
              <a:rPr dirty="0" smtClean="0" sz="1400" spc="-10">
                <a:latin typeface="Andalus"/>
                <a:cs typeface="Andalus"/>
              </a:rPr>
              <a:t>t</a:t>
            </a:r>
            <a:r>
              <a:rPr dirty="0" smtClean="0" sz="1400" spc="0">
                <a:latin typeface="Andalus"/>
                <a:cs typeface="Andalus"/>
              </a:rPr>
              <a:t>he </a:t>
            </a:r>
            <a:r>
              <a:rPr dirty="0" smtClean="0" sz="1400" spc="-10">
                <a:latin typeface="Andalus"/>
                <a:cs typeface="Andalus"/>
              </a:rPr>
              <a:t>i</a:t>
            </a:r>
            <a:r>
              <a:rPr dirty="0" smtClean="0" sz="1400" spc="0">
                <a:latin typeface="Andalus"/>
                <a:cs typeface="Andalus"/>
              </a:rPr>
              <a:t>nt</a:t>
            </a:r>
            <a:r>
              <a:rPr dirty="0" smtClean="0" sz="1400" spc="-20">
                <a:latin typeface="Andalus"/>
                <a:cs typeface="Andalus"/>
              </a:rPr>
              <a:t>e</a:t>
            </a:r>
            <a:r>
              <a:rPr dirty="0" smtClean="0" sz="1400" spc="0">
                <a:latin typeface="Andalus"/>
                <a:cs typeface="Andalus"/>
              </a:rPr>
              <a:t>ger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v</a:t>
            </a:r>
            <a:r>
              <a:rPr dirty="0" smtClean="0" sz="1400" spc="-15">
                <a:latin typeface="Andalus"/>
                <a:cs typeface="Andalus"/>
              </a:rPr>
              <a:t>a</a:t>
            </a:r>
            <a:r>
              <a:rPr dirty="0" smtClean="0" sz="1400" spc="0">
                <a:latin typeface="Andalus"/>
                <a:cs typeface="Andalus"/>
              </a:rPr>
              <a:t>l</a:t>
            </a:r>
            <a:r>
              <a:rPr dirty="0" smtClean="0" sz="1400" spc="5">
                <a:latin typeface="Andalus"/>
                <a:cs typeface="Andalus"/>
              </a:rPr>
              <a:t>u</a:t>
            </a:r>
            <a:r>
              <a:rPr dirty="0" smtClean="0" sz="1400" spc="-15">
                <a:latin typeface="Andalus"/>
                <a:cs typeface="Andalus"/>
              </a:rPr>
              <a:t>e</a:t>
            </a:r>
            <a:r>
              <a:rPr dirty="0" smtClean="0" sz="1400" spc="0">
                <a:latin typeface="Andalus"/>
                <a:cs typeface="Andalus"/>
              </a:rPr>
              <a:t>s </a:t>
            </a:r>
            <a:r>
              <a:rPr dirty="0" smtClean="0" sz="1400" spc="-10">
                <a:latin typeface="Andalus"/>
                <a:cs typeface="Andalus"/>
              </a:rPr>
              <a:t>o</a:t>
            </a:r>
            <a:r>
              <a:rPr dirty="0" smtClean="0" sz="1400" spc="0">
                <a:latin typeface="Andalus"/>
                <a:cs typeface="Andalus"/>
              </a:rPr>
              <a:t>f</a:t>
            </a:r>
            <a:r>
              <a:rPr dirty="0" smtClean="0" sz="1400" spc="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z</a:t>
            </a:r>
            <a:r>
              <a:rPr dirty="0" smtClean="0" sz="1400" spc="0">
                <a:latin typeface="Andalus"/>
                <a:cs typeface="Andalus"/>
              </a:rPr>
              <a:t> r</a:t>
            </a:r>
            <a:r>
              <a:rPr dirty="0" smtClean="0" sz="1400" spc="-10">
                <a:latin typeface="Andalus"/>
                <a:cs typeface="Andalus"/>
              </a:rPr>
              <a:t>e</a:t>
            </a:r>
            <a:r>
              <a:rPr dirty="0" smtClean="0" sz="1400" spc="0">
                <a:latin typeface="Andalus"/>
                <a:cs typeface="Andalus"/>
              </a:rPr>
              <a:t>turn 0;</a:t>
            </a:r>
            <a:endParaRPr sz="1400">
              <a:latin typeface="Andalus"/>
              <a:cs typeface="Andalus"/>
            </a:endParaRPr>
          </a:p>
          <a:p>
            <a:pPr>
              <a:lnSpc>
                <a:spcPts val="1400"/>
              </a:lnSpc>
              <a:spcBef>
                <a:spcPts val="64"/>
              </a:spcBef>
            </a:pPr>
            <a:endParaRPr sz="1400"/>
          </a:p>
          <a:p>
            <a:pPr algn="just" marL="241300" marR="6346825">
              <a:lnSpc>
                <a:spcPct val="100000"/>
              </a:lnSpc>
            </a:pPr>
            <a:r>
              <a:rPr dirty="0" smtClean="0" sz="1400">
                <a:latin typeface="Andalus"/>
                <a:cs typeface="Andalus"/>
              </a:rPr>
              <a:t>}</a:t>
            </a:r>
            <a:endParaRPr sz="1400">
              <a:latin typeface="Andalus"/>
              <a:cs typeface="Andalus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00" spc="-5">
                <a:latin typeface="Freestyle Script"/>
                <a:cs typeface="Freestyle Script"/>
              </a:rPr>
              <a:t>D</a:t>
            </a:r>
            <a:r>
              <a:rPr dirty="0" smtClean="0" sz="1200" spc="-20">
                <a:latin typeface="Freestyle Script"/>
                <a:cs typeface="Freestyle Script"/>
              </a:rPr>
              <a:t>i</a:t>
            </a:r>
            <a:r>
              <a:rPr dirty="0" smtClean="0" sz="1200" spc="0">
                <a:latin typeface="Freestyle Script"/>
                <a:cs typeface="Freestyle Script"/>
              </a:rPr>
              <a:t>ya</a:t>
            </a:r>
            <a:r>
              <a:rPr dirty="0" smtClean="0" sz="1200" spc="-15">
                <a:latin typeface="Freestyle Script"/>
                <a:cs typeface="Freestyle Script"/>
              </a:rPr>
              <a:t>l</a:t>
            </a:r>
            <a:r>
              <a:rPr dirty="0" smtClean="0" sz="1200" spc="-5">
                <a:latin typeface="Freestyle Script"/>
                <a:cs typeface="Freestyle Script"/>
              </a:rPr>
              <a:t>a</a:t>
            </a:r>
            <a:r>
              <a:rPr dirty="0" smtClean="0" sz="1200" spc="-5">
                <a:latin typeface="Freestyle Script"/>
                <a:cs typeface="Freestyle Script"/>
              </a:rPr>
              <a:t> </a:t>
            </a:r>
            <a:r>
              <a:rPr dirty="0" smtClean="0" sz="1200" spc="-5">
                <a:latin typeface="Freestyle Script"/>
                <a:cs typeface="Freestyle Script"/>
              </a:rPr>
              <a:t>u</a:t>
            </a:r>
            <a:r>
              <a:rPr dirty="0" smtClean="0" sz="1200" spc="-20">
                <a:latin typeface="Freestyle Script"/>
                <a:cs typeface="Freestyle Script"/>
              </a:rPr>
              <a:t>i</a:t>
            </a:r>
            <a:r>
              <a:rPr dirty="0" smtClean="0" sz="1200" spc="10">
                <a:latin typeface="Freestyle Script"/>
                <a:cs typeface="Freestyle Script"/>
              </a:rPr>
              <a:t>n</a:t>
            </a:r>
            <a:r>
              <a:rPr dirty="0" smtClean="0" sz="1200" spc="-15">
                <a:latin typeface="Freestyle Script"/>
                <a:cs typeface="Freestyle Script"/>
              </a:rPr>
              <a:t>v</a:t>
            </a:r>
            <a:r>
              <a:rPr dirty="0" smtClean="0" sz="1200" spc="5">
                <a:latin typeface="Freestyle Script"/>
                <a:cs typeface="Freestyle Script"/>
              </a:rPr>
              <a:t>e</a:t>
            </a:r>
            <a:r>
              <a:rPr dirty="0" smtClean="0" sz="1200" spc="-5">
                <a:latin typeface="Freestyle Script"/>
                <a:cs typeface="Freestyle Script"/>
              </a:rPr>
              <a:t>r</a:t>
            </a:r>
            <a:r>
              <a:rPr dirty="0" smtClean="0" sz="1200" spc="-10">
                <a:latin typeface="Freestyle Script"/>
                <a:cs typeface="Freestyle Script"/>
              </a:rPr>
              <a:t>s</a:t>
            </a:r>
            <a:r>
              <a:rPr dirty="0" smtClean="0" sz="1200" spc="-5">
                <a:latin typeface="Freestyle Script"/>
                <a:cs typeface="Freestyle Script"/>
              </a:rPr>
              <a:t>i</a:t>
            </a:r>
            <a:r>
              <a:rPr dirty="0" smtClean="0" sz="1200" spc="-15">
                <a:latin typeface="Freestyle Script"/>
                <a:cs typeface="Freestyle Script"/>
              </a:rPr>
              <a:t>t</a:t>
            </a:r>
            <a:r>
              <a:rPr dirty="0" smtClean="0" sz="1200" spc="10">
                <a:latin typeface="Freestyle Script"/>
                <a:cs typeface="Freestyle Script"/>
              </a:rPr>
              <a:t>y</a:t>
            </a:r>
            <a:r>
              <a:rPr dirty="0" smtClean="0" sz="1200" spc="-5">
                <a:latin typeface="Freestyle Script"/>
                <a:cs typeface="Freestyle Script"/>
              </a:rPr>
              <a:t>-</a:t>
            </a:r>
            <a:r>
              <a:rPr dirty="0" smtClean="0" sz="1200" spc="5">
                <a:latin typeface="Freestyle Script"/>
                <a:cs typeface="Freestyle Script"/>
              </a:rPr>
              <a:t> </a:t>
            </a:r>
            <a:r>
              <a:rPr dirty="0" smtClean="0" sz="1200" spc="-15">
                <a:latin typeface="Freestyle Script"/>
                <a:cs typeface="Freestyle Script"/>
              </a:rPr>
              <a:t>C</a:t>
            </a:r>
            <a:r>
              <a:rPr dirty="0" smtClean="0" sz="1200" spc="0">
                <a:latin typeface="Freestyle Script"/>
                <a:cs typeface="Freestyle Script"/>
              </a:rPr>
              <a:t>ollege</a:t>
            </a:r>
            <a:r>
              <a:rPr dirty="0" smtClean="0" sz="1200" spc="5">
                <a:latin typeface="Freestyle Script"/>
                <a:cs typeface="Freestyle Script"/>
              </a:rPr>
              <a:t> </a:t>
            </a:r>
            <a:r>
              <a:rPr dirty="0" smtClean="0" sz="1200" spc="0">
                <a:latin typeface="Freestyle Script"/>
                <a:cs typeface="Freestyle Script"/>
              </a:rPr>
              <a:t>of</a:t>
            </a:r>
            <a:r>
              <a:rPr dirty="0" smtClean="0" sz="1200" spc="-10">
                <a:latin typeface="Freestyle Script"/>
                <a:cs typeface="Freestyle Script"/>
              </a:rPr>
              <a:t> </a:t>
            </a:r>
            <a:r>
              <a:rPr dirty="0" smtClean="0" sz="1200" spc="5">
                <a:latin typeface="Freestyle Script"/>
                <a:cs typeface="Freestyle Script"/>
              </a:rPr>
              <a:t>E</a:t>
            </a:r>
            <a:r>
              <a:rPr dirty="0" smtClean="0" sz="1200" spc="0">
                <a:latin typeface="Freestyle Script"/>
                <a:cs typeface="Freestyle Script"/>
              </a:rPr>
              <a:t>n</a:t>
            </a:r>
            <a:r>
              <a:rPr dirty="0" smtClean="0" sz="1200" spc="5">
                <a:latin typeface="Freestyle Script"/>
                <a:cs typeface="Freestyle Script"/>
              </a:rPr>
              <a:t>g</a:t>
            </a:r>
            <a:r>
              <a:rPr dirty="0" smtClean="0" sz="1200" spc="-20">
                <a:latin typeface="Freestyle Script"/>
                <a:cs typeface="Freestyle Script"/>
              </a:rPr>
              <a:t>i</a:t>
            </a:r>
            <a:r>
              <a:rPr dirty="0" smtClean="0" sz="1200" spc="0">
                <a:latin typeface="Freestyle Script"/>
                <a:cs typeface="Freestyle Script"/>
              </a:rPr>
              <a:t>n</a:t>
            </a:r>
            <a:r>
              <a:rPr dirty="0" smtClean="0" sz="1200" spc="5">
                <a:latin typeface="Freestyle Script"/>
                <a:cs typeface="Freestyle Script"/>
              </a:rPr>
              <a:t>e</a:t>
            </a:r>
            <a:r>
              <a:rPr dirty="0" smtClean="0" sz="1200" spc="-10">
                <a:latin typeface="Freestyle Script"/>
                <a:cs typeface="Freestyle Script"/>
              </a:rPr>
              <a:t>e</a:t>
            </a:r>
            <a:r>
              <a:rPr dirty="0" smtClean="0" sz="1200" spc="-5">
                <a:latin typeface="Freestyle Script"/>
                <a:cs typeface="Freestyle Script"/>
              </a:rPr>
              <a:t>r</a:t>
            </a:r>
            <a:r>
              <a:rPr dirty="0" smtClean="0" sz="1200" spc="-20">
                <a:latin typeface="Freestyle Script"/>
                <a:cs typeface="Freestyle Script"/>
              </a:rPr>
              <a:t>i</a:t>
            </a:r>
            <a:r>
              <a:rPr dirty="0" smtClean="0" sz="1200" spc="0">
                <a:latin typeface="Freestyle Script"/>
                <a:cs typeface="Freestyle Script"/>
              </a:rPr>
              <a:t>ng</a:t>
            </a:r>
            <a:endParaRPr sz="1200">
              <a:latin typeface="Freestyle Script"/>
              <a:cs typeface="Freestyle Script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00" spc="-15">
                <a:latin typeface="Freestyle Script"/>
                <a:cs typeface="Freestyle Script"/>
              </a:rPr>
              <a:t>C</a:t>
            </a:r>
            <a:r>
              <a:rPr dirty="0" smtClean="0" sz="1200" spc="0">
                <a:latin typeface="Freestyle Script"/>
                <a:cs typeface="Freestyle Script"/>
              </a:rPr>
              <a:t>o</a:t>
            </a:r>
            <a:r>
              <a:rPr dirty="0" smtClean="0" sz="1200" spc="-5">
                <a:latin typeface="Freestyle Script"/>
                <a:cs typeface="Freestyle Script"/>
              </a:rPr>
              <a:t>mm</a:t>
            </a:r>
            <a:r>
              <a:rPr dirty="0" smtClean="0" sz="1200" spc="-5">
                <a:latin typeface="Freestyle Script"/>
                <a:cs typeface="Freestyle Script"/>
              </a:rPr>
              <a:t>un</a:t>
            </a:r>
            <a:r>
              <a:rPr dirty="0" smtClean="0" sz="1200" spc="-20">
                <a:latin typeface="Freestyle Script"/>
                <a:cs typeface="Freestyle Script"/>
              </a:rPr>
              <a:t>i</a:t>
            </a:r>
            <a:r>
              <a:rPr dirty="0" smtClean="0" sz="1200" spc="5">
                <a:latin typeface="Freestyle Script"/>
                <a:cs typeface="Freestyle Script"/>
              </a:rPr>
              <a:t>c</a:t>
            </a:r>
            <a:r>
              <a:rPr dirty="0" smtClean="0" sz="1200" spc="-5">
                <a:latin typeface="Freestyle Script"/>
                <a:cs typeface="Freestyle Script"/>
              </a:rPr>
              <a:t>a</a:t>
            </a:r>
            <a:r>
              <a:rPr dirty="0" smtClean="0" sz="1200" spc="-10">
                <a:latin typeface="Freestyle Script"/>
                <a:cs typeface="Freestyle Script"/>
              </a:rPr>
              <a:t>t</a:t>
            </a:r>
            <a:r>
              <a:rPr dirty="0" smtClean="0" sz="1200" spc="-20">
                <a:latin typeface="Freestyle Script"/>
                <a:cs typeface="Freestyle Script"/>
              </a:rPr>
              <a:t>i</a:t>
            </a:r>
            <a:r>
              <a:rPr dirty="0" smtClean="0" sz="1200" spc="0">
                <a:latin typeface="Freestyle Script"/>
                <a:cs typeface="Freestyle Script"/>
              </a:rPr>
              <a:t>on</a:t>
            </a:r>
            <a:r>
              <a:rPr dirty="0" smtClean="0" sz="1200" spc="-5">
                <a:latin typeface="Freestyle Script"/>
                <a:cs typeface="Freestyle Script"/>
              </a:rPr>
              <a:t> </a:t>
            </a:r>
            <a:r>
              <a:rPr dirty="0" smtClean="0" sz="1200" spc="0">
                <a:latin typeface="Freestyle Script"/>
                <a:cs typeface="Freestyle Script"/>
              </a:rPr>
              <a:t>D</a:t>
            </a:r>
            <a:r>
              <a:rPr dirty="0" smtClean="0" sz="1200" spc="5">
                <a:latin typeface="Freestyle Script"/>
                <a:cs typeface="Freestyle Script"/>
              </a:rPr>
              <a:t>e</a:t>
            </a:r>
            <a:r>
              <a:rPr dirty="0" smtClean="0" sz="1200" spc="-10">
                <a:latin typeface="Freestyle Script"/>
                <a:cs typeface="Freestyle Script"/>
              </a:rPr>
              <a:t>p</a:t>
            </a:r>
            <a:r>
              <a:rPr dirty="0" smtClean="0" sz="1200" spc="-5">
                <a:latin typeface="Freestyle Script"/>
                <a:cs typeface="Freestyle Script"/>
              </a:rPr>
              <a:t>a</a:t>
            </a:r>
            <a:r>
              <a:rPr dirty="0" smtClean="0" sz="1200" spc="0">
                <a:latin typeface="Freestyle Script"/>
                <a:cs typeface="Freestyle Script"/>
              </a:rPr>
              <a:t>r</a:t>
            </a:r>
            <a:r>
              <a:rPr dirty="0" smtClean="0" sz="1200" spc="-5">
                <a:latin typeface="Freestyle Script"/>
                <a:cs typeface="Freestyle Script"/>
              </a:rPr>
              <a:t>t</a:t>
            </a:r>
            <a:r>
              <a:rPr dirty="0" smtClean="0" sz="1200" spc="-15">
                <a:latin typeface="Freestyle Script"/>
                <a:cs typeface="Freestyle Script"/>
              </a:rPr>
              <a:t>m</a:t>
            </a:r>
            <a:r>
              <a:rPr dirty="0" smtClean="0" sz="1200" spc="5">
                <a:latin typeface="Freestyle Script"/>
                <a:cs typeface="Freestyle Script"/>
              </a:rPr>
              <a:t>e</a:t>
            </a:r>
            <a:r>
              <a:rPr dirty="0" smtClean="0" sz="1200" spc="0">
                <a:latin typeface="Freestyle Script"/>
                <a:cs typeface="Freestyle Script"/>
              </a:rPr>
              <a:t>nt</a:t>
            </a:r>
            <a:endParaRPr sz="1200">
              <a:latin typeface="Freestyle Script"/>
              <a:cs typeface="Freestyle Script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71120">
              <a:lnSpc>
                <a:spcPct val="100000"/>
              </a:lnSpc>
            </a:pPr>
            <a:fld id="{81D60167-4931-47E6-BA6A-407CBD079E47}" type="slidenum">
              <a:rPr dirty="0" smtClean="0" sz="1200" b="1">
                <a:latin typeface="Cambria"/>
                <a:cs typeface="Cambria"/>
              </a:rPr>
              <a:t>1</a:t>
            </a:fld>
            <a:endParaRPr sz="1200">
              <a:latin typeface="Cambria"/>
              <a:cs typeface="Cambria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44500" y="432815"/>
            <a:ext cx="1015365" cy="38735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00" spc="-15">
                <a:latin typeface="Freestyle Script"/>
                <a:cs typeface="Freestyle Script"/>
              </a:rPr>
              <a:t>C</a:t>
            </a:r>
            <a:r>
              <a:rPr dirty="0" smtClean="0" sz="1200" spc="-5">
                <a:latin typeface="Freestyle Script"/>
                <a:cs typeface="Freestyle Script"/>
              </a:rPr>
              <a:t>++</a:t>
            </a:r>
            <a:r>
              <a:rPr dirty="0" smtClean="0" sz="1200" spc="5">
                <a:latin typeface="Freestyle Script"/>
                <a:cs typeface="Freestyle Script"/>
              </a:rPr>
              <a:t> </a:t>
            </a:r>
            <a:r>
              <a:rPr dirty="0" smtClean="0" sz="1200" spc="-15">
                <a:latin typeface="Freestyle Script"/>
                <a:cs typeface="Freestyle Script"/>
              </a:rPr>
              <a:t>l</a:t>
            </a:r>
            <a:r>
              <a:rPr dirty="0" smtClean="0" sz="1200" spc="5">
                <a:latin typeface="Freestyle Script"/>
                <a:cs typeface="Freestyle Script"/>
              </a:rPr>
              <a:t>e</a:t>
            </a:r>
            <a:r>
              <a:rPr dirty="0" smtClean="0" sz="1200" spc="5">
                <a:latin typeface="Freestyle Script"/>
                <a:cs typeface="Freestyle Script"/>
              </a:rPr>
              <a:t>c</a:t>
            </a:r>
            <a:r>
              <a:rPr dirty="0" smtClean="0" sz="1200" spc="-5">
                <a:latin typeface="Freestyle Script"/>
                <a:cs typeface="Freestyle Script"/>
              </a:rPr>
              <a:t>t</a:t>
            </a:r>
            <a:r>
              <a:rPr dirty="0" smtClean="0" sz="1200" spc="-5">
                <a:latin typeface="Freestyle Script"/>
                <a:cs typeface="Freestyle Script"/>
              </a:rPr>
              <a:t>ur</a:t>
            </a:r>
            <a:r>
              <a:rPr dirty="0" smtClean="0" sz="1200" spc="-5">
                <a:latin typeface="Freestyle Script"/>
                <a:cs typeface="Freestyle Script"/>
              </a:rPr>
              <a:t>e</a:t>
            </a:r>
            <a:endParaRPr sz="1200">
              <a:latin typeface="Freestyle Script"/>
              <a:cs typeface="Freestyle Script"/>
            </a:endParaRPr>
          </a:p>
          <a:p>
            <a:pPr marL="12700">
              <a:lnSpc>
                <a:spcPts val="1415"/>
              </a:lnSpc>
            </a:pPr>
            <a:r>
              <a:rPr dirty="0" smtClean="0" sz="1200" spc="-15">
                <a:latin typeface="Freestyle Script"/>
                <a:cs typeface="Freestyle Script"/>
              </a:rPr>
              <a:t>C</a:t>
            </a:r>
            <a:r>
              <a:rPr dirty="0" smtClean="0" sz="1200" spc="-5">
                <a:latin typeface="Freestyle Script"/>
                <a:cs typeface="Freestyle Script"/>
              </a:rPr>
              <a:t>ha</a:t>
            </a:r>
            <a:r>
              <a:rPr dirty="0" smtClean="0" sz="1200" spc="0">
                <a:latin typeface="Freestyle Script"/>
                <a:cs typeface="Freestyle Script"/>
              </a:rPr>
              <a:t>p</a:t>
            </a:r>
            <a:r>
              <a:rPr dirty="0" smtClean="0" sz="1200" spc="-5">
                <a:latin typeface="Freestyle Script"/>
                <a:cs typeface="Freestyle Script"/>
              </a:rPr>
              <a:t>t</a:t>
            </a:r>
            <a:r>
              <a:rPr dirty="0" smtClean="0" sz="1200" spc="5">
                <a:latin typeface="Freestyle Script"/>
                <a:cs typeface="Freestyle Script"/>
              </a:rPr>
              <a:t>e</a:t>
            </a:r>
            <a:r>
              <a:rPr dirty="0" smtClean="0" sz="1200" spc="-5">
                <a:latin typeface="Freestyle Script"/>
                <a:cs typeface="Freestyle Script"/>
              </a:rPr>
              <a:t>r</a:t>
            </a:r>
            <a:r>
              <a:rPr dirty="0" smtClean="0" sz="1200" spc="-5">
                <a:latin typeface="Freestyle Script"/>
                <a:cs typeface="Freestyle Script"/>
              </a:rPr>
              <a:t> </a:t>
            </a:r>
            <a:r>
              <a:rPr dirty="0" smtClean="0" sz="1200" spc="-5">
                <a:latin typeface="Freestyle Script"/>
                <a:cs typeface="Freestyle Script"/>
              </a:rPr>
              <a:t>t</a:t>
            </a:r>
            <a:r>
              <a:rPr dirty="0" smtClean="0" sz="1200" spc="-5">
                <a:latin typeface="Freestyle Script"/>
                <a:cs typeface="Freestyle Script"/>
              </a:rPr>
              <a:t>wo</a:t>
            </a:r>
            <a:r>
              <a:rPr dirty="0" smtClean="0" sz="1200" spc="-5">
                <a:latin typeface="Freestyle Script"/>
                <a:cs typeface="Freestyle Script"/>
              </a:rPr>
              <a:t> </a:t>
            </a:r>
            <a:r>
              <a:rPr dirty="0" smtClean="0" sz="1200" spc="-5">
                <a:latin typeface="Freestyle Script"/>
                <a:cs typeface="Freestyle Script"/>
              </a:rPr>
              <a:t>:</a:t>
            </a:r>
            <a:r>
              <a:rPr dirty="0" smtClean="0" sz="1200" spc="-5">
                <a:latin typeface="Freestyle Script"/>
                <a:cs typeface="Freestyle Script"/>
              </a:rPr>
              <a:t> </a:t>
            </a:r>
            <a:r>
              <a:rPr dirty="0" smtClean="0" sz="1200" spc="5">
                <a:latin typeface="Freestyle Script"/>
                <a:cs typeface="Freestyle Script"/>
              </a:rPr>
              <a:t>E</a:t>
            </a:r>
            <a:r>
              <a:rPr dirty="0" smtClean="0" sz="1200" spc="0">
                <a:latin typeface="Freestyle Script"/>
                <a:cs typeface="Freestyle Script"/>
              </a:rPr>
              <a:t>x</a:t>
            </a:r>
            <a:r>
              <a:rPr dirty="0" smtClean="0" sz="1200" spc="-5">
                <a:latin typeface="Freestyle Script"/>
                <a:cs typeface="Freestyle Script"/>
              </a:rPr>
              <a:t>p</a:t>
            </a:r>
            <a:r>
              <a:rPr dirty="0" smtClean="0" sz="1200" spc="-5">
                <a:latin typeface="Freestyle Script"/>
                <a:cs typeface="Freestyle Script"/>
              </a:rPr>
              <a:t>r</a:t>
            </a:r>
            <a:r>
              <a:rPr dirty="0" smtClean="0" sz="1200" spc="5">
                <a:latin typeface="Freestyle Script"/>
                <a:cs typeface="Freestyle Script"/>
              </a:rPr>
              <a:t>e</a:t>
            </a:r>
            <a:r>
              <a:rPr dirty="0" smtClean="0" sz="1200" spc="-10">
                <a:latin typeface="Freestyle Script"/>
                <a:cs typeface="Freestyle Script"/>
              </a:rPr>
              <a:t>s</a:t>
            </a:r>
            <a:r>
              <a:rPr dirty="0" smtClean="0" sz="1200" spc="-10">
                <a:latin typeface="Freestyle Script"/>
                <a:cs typeface="Freestyle Script"/>
              </a:rPr>
              <a:t>s</a:t>
            </a:r>
            <a:r>
              <a:rPr dirty="0" smtClean="0" sz="1200" spc="-20">
                <a:latin typeface="Freestyle Script"/>
                <a:cs typeface="Freestyle Script"/>
              </a:rPr>
              <a:t>i</a:t>
            </a:r>
            <a:r>
              <a:rPr dirty="0" smtClean="0" sz="1200" spc="0">
                <a:latin typeface="Freestyle Script"/>
                <a:cs typeface="Freestyle Script"/>
              </a:rPr>
              <a:t>on</a:t>
            </a:r>
            <a:endParaRPr sz="1200">
              <a:latin typeface="Freestyle Script"/>
              <a:cs typeface="Freestyle Script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171313" y="612647"/>
            <a:ext cx="1416050" cy="20764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00" spc="-5">
                <a:latin typeface="Freestyle Script"/>
                <a:cs typeface="Freestyle Script"/>
              </a:rPr>
              <a:t>A</a:t>
            </a:r>
            <a:r>
              <a:rPr dirty="0" smtClean="0" sz="1200" spc="-10">
                <a:latin typeface="Freestyle Script"/>
                <a:cs typeface="Freestyle Script"/>
              </a:rPr>
              <a:t>s</a:t>
            </a:r>
            <a:r>
              <a:rPr dirty="0" smtClean="0" sz="1200" spc="5">
                <a:latin typeface="Freestyle Script"/>
                <a:cs typeface="Freestyle Script"/>
              </a:rPr>
              <a:t>s</a:t>
            </a:r>
            <a:r>
              <a:rPr dirty="0" smtClean="0" sz="1200" spc="-20">
                <a:latin typeface="Freestyle Script"/>
                <a:cs typeface="Freestyle Script"/>
              </a:rPr>
              <a:t>i</a:t>
            </a:r>
            <a:r>
              <a:rPr dirty="0" smtClean="0" sz="1200" spc="-10">
                <a:latin typeface="Freestyle Script"/>
                <a:cs typeface="Freestyle Script"/>
              </a:rPr>
              <a:t>s</a:t>
            </a:r>
            <a:r>
              <a:rPr dirty="0" smtClean="0" sz="1200" spc="-5">
                <a:latin typeface="Freestyle Script"/>
                <a:cs typeface="Freestyle Script"/>
              </a:rPr>
              <a:t>t</a:t>
            </a:r>
            <a:r>
              <a:rPr dirty="0" smtClean="0" sz="1200" spc="0">
                <a:latin typeface="Freestyle Script"/>
                <a:cs typeface="Freestyle Script"/>
              </a:rPr>
              <a:t>ant</a:t>
            </a:r>
            <a:r>
              <a:rPr dirty="0" smtClean="0" sz="1200" spc="5">
                <a:latin typeface="Freestyle Script"/>
                <a:cs typeface="Freestyle Script"/>
              </a:rPr>
              <a:t> </a:t>
            </a:r>
            <a:r>
              <a:rPr dirty="0" smtClean="0" sz="1200" spc="-15">
                <a:latin typeface="Freestyle Script"/>
                <a:cs typeface="Freestyle Script"/>
              </a:rPr>
              <a:t>l</a:t>
            </a:r>
            <a:r>
              <a:rPr dirty="0" smtClean="0" sz="1200" spc="5">
                <a:latin typeface="Freestyle Script"/>
                <a:cs typeface="Freestyle Script"/>
              </a:rPr>
              <a:t>e</a:t>
            </a:r>
            <a:r>
              <a:rPr dirty="0" smtClean="0" sz="1200" spc="5">
                <a:latin typeface="Freestyle Script"/>
                <a:cs typeface="Freestyle Script"/>
              </a:rPr>
              <a:t>c</a:t>
            </a:r>
            <a:r>
              <a:rPr dirty="0" smtClean="0" sz="1200" spc="-5">
                <a:latin typeface="Freestyle Script"/>
                <a:cs typeface="Freestyle Script"/>
              </a:rPr>
              <a:t>t</a:t>
            </a:r>
            <a:r>
              <a:rPr dirty="0" smtClean="0" sz="1200" spc="-5">
                <a:latin typeface="Freestyle Script"/>
                <a:cs typeface="Freestyle Script"/>
              </a:rPr>
              <a:t>ur</a:t>
            </a:r>
            <a:r>
              <a:rPr dirty="0" smtClean="0" sz="1200" spc="5">
                <a:latin typeface="Freestyle Script"/>
                <a:cs typeface="Freestyle Script"/>
              </a:rPr>
              <a:t>e</a:t>
            </a:r>
            <a:r>
              <a:rPr dirty="0" smtClean="0" sz="1200" spc="-5">
                <a:latin typeface="Freestyle Script"/>
                <a:cs typeface="Freestyle Script"/>
              </a:rPr>
              <a:t>:</a:t>
            </a:r>
            <a:r>
              <a:rPr dirty="0" smtClean="0" sz="1200" spc="-5">
                <a:latin typeface="Freestyle Script"/>
                <a:cs typeface="Freestyle Script"/>
              </a:rPr>
              <a:t> </a:t>
            </a:r>
            <a:r>
              <a:rPr dirty="0" smtClean="0" sz="1200" spc="-5">
                <a:latin typeface="Freestyle Script"/>
                <a:cs typeface="Freestyle Script"/>
              </a:rPr>
              <a:t>J</a:t>
            </a:r>
            <a:r>
              <a:rPr dirty="0" smtClean="0" sz="1200" spc="-25">
                <a:latin typeface="Freestyle Script"/>
                <a:cs typeface="Freestyle Script"/>
              </a:rPr>
              <a:t>i</a:t>
            </a:r>
            <a:r>
              <a:rPr dirty="0" smtClean="0" sz="1200" spc="0">
                <a:latin typeface="Freestyle Script"/>
                <a:cs typeface="Freestyle Script"/>
              </a:rPr>
              <a:t>nan </a:t>
            </a:r>
            <a:r>
              <a:rPr dirty="0" smtClean="0" sz="1200" spc="-5">
                <a:latin typeface="Freestyle Script"/>
                <a:cs typeface="Freestyle Script"/>
              </a:rPr>
              <a:t>N.</a:t>
            </a:r>
            <a:r>
              <a:rPr dirty="0" smtClean="0" sz="1200" spc="5">
                <a:latin typeface="Freestyle Script"/>
                <a:cs typeface="Freestyle Script"/>
              </a:rPr>
              <a:t> </a:t>
            </a:r>
            <a:r>
              <a:rPr dirty="0" smtClean="0" sz="1200" spc="0">
                <a:latin typeface="Freestyle Script"/>
                <a:cs typeface="Freestyle Script"/>
              </a:rPr>
              <a:t>S</a:t>
            </a:r>
            <a:r>
              <a:rPr dirty="0" smtClean="0" sz="1200" spc="-5">
                <a:latin typeface="Freestyle Script"/>
                <a:cs typeface="Freestyle Script"/>
              </a:rPr>
              <a:t>hihab</a:t>
            </a:r>
            <a:endParaRPr sz="1200">
              <a:latin typeface="Freestyle Script"/>
              <a:cs typeface="Freestyle Script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438912" y="1024889"/>
            <a:ext cx="6684009" cy="0"/>
          </a:xfrm>
          <a:custGeom>
            <a:avLst/>
            <a:gdLst/>
            <a:ahLst/>
            <a:cxnLst/>
            <a:rect l="l" t="t" r="r" b="b"/>
            <a:pathLst>
              <a:path w="6684009" h="0">
                <a:moveTo>
                  <a:pt x="0" y="0"/>
                </a:moveTo>
                <a:lnTo>
                  <a:pt x="6684009" y="0"/>
                </a:lnTo>
              </a:path>
            </a:pathLst>
          </a:custGeom>
          <a:ln w="3937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" name="object 5"/>
          <p:cNvSpPr/>
          <p:nvPr/>
        </p:nvSpPr>
        <p:spPr>
          <a:xfrm>
            <a:off x="438912" y="992123"/>
            <a:ext cx="6684009" cy="0"/>
          </a:xfrm>
          <a:custGeom>
            <a:avLst/>
            <a:gdLst/>
            <a:ahLst/>
            <a:cxnLst/>
            <a:rect l="l" t="t" r="r" b="b"/>
            <a:pathLst>
              <a:path w="6684009" h="0">
                <a:moveTo>
                  <a:pt x="0" y="0"/>
                </a:moveTo>
                <a:lnTo>
                  <a:pt x="6684009" y="0"/>
                </a:lnTo>
              </a:path>
            </a:pathLst>
          </a:custGeom>
          <a:ln w="1041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" name="object 6"/>
          <p:cNvSpPr/>
          <p:nvPr/>
        </p:nvSpPr>
        <p:spPr>
          <a:xfrm>
            <a:off x="438912" y="9622231"/>
            <a:ext cx="6684009" cy="0"/>
          </a:xfrm>
          <a:custGeom>
            <a:avLst/>
            <a:gdLst/>
            <a:ahLst/>
            <a:cxnLst/>
            <a:rect l="l" t="t" r="r" b="b"/>
            <a:pathLst>
              <a:path w="6684009" h="0">
                <a:moveTo>
                  <a:pt x="0" y="0"/>
                </a:moveTo>
                <a:lnTo>
                  <a:pt x="6684009" y="0"/>
                </a:lnTo>
              </a:path>
            </a:pathLst>
          </a:custGeom>
          <a:ln w="10413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" name="object 7"/>
          <p:cNvSpPr/>
          <p:nvPr/>
        </p:nvSpPr>
        <p:spPr>
          <a:xfrm>
            <a:off x="438912" y="9654996"/>
            <a:ext cx="6684009" cy="0"/>
          </a:xfrm>
          <a:custGeom>
            <a:avLst/>
            <a:gdLst/>
            <a:ahLst/>
            <a:cxnLst/>
            <a:rect l="l" t="t" r="r" b="b"/>
            <a:pathLst>
              <a:path w="6684009" h="0">
                <a:moveTo>
                  <a:pt x="0" y="0"/>
                </a:moveTo>
                <a:lnTo>
                  <a:pt x="6684009" y="0"/>
                </a:lnTo>
              </a:path>
            </a:pathLst>
          </a:custGeom>
          <a:ln w="3937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" name="object 8"/>
          <p:cNvSpPr txBox="1"/>
          <p:nvPr/>
        </p:nvSpPr>
        <p:spPr>
          <a:xfrm>
            <a:off x="444500" y="1361693"/>
            <a:ext cx="6671309" cy="119951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241300">
              <a:lnSpc>
                <a:spcPct val="100000"/>
              </a:lnSpc>
            </a:pPr>
            <a:r>
              <a:rPr dirty="0" smtClean="0" sz="1400" spc="5" b="1" u="heavy">
                <a:latin typeface="Times New Roman"/>
                <a:cs typeface="Times New Roman"/>
              </a:rPr>
              <a:t>2</a:t>
            </a:r>
            <a:r>
              <a:rPr dirty="0" smtClean="0" sz="1400" spc="0" b="1" u="heavy">
                <a:latin typeface="Times New Roman"/>
                <a:cs typeface="Times New Roman"/>
              </a:rPr>
              <a:t>-</a:t>
            </a:r>
            <a:r>
              <a:rPr dirty="0" smtClean="0" sz="1400" spc="-5" b="1" u="heavy">
                <a:latin typeface="Times New Roman"/>
                <a:cs typeface="Times New Roman"/>
              </a:rPr>
              <a:t>1</a:t>
            </a:r>
            <a:r>
              <a:rPr dirty="0" smtClean="0" sz="1400" spc="0" b="1" u="heavy">
                <a:latin typeface="Times New Roman"/>
                <a:cs typeface="Times New Roman"/>
              </a:rPr>
              <a:t>-</a:t>
            </a:r>
            <a:r>
              <a:rPr dirty="0" smtClean="0" sz="1400" spc="0" b="1" u="heavy">
                <a:latin typeface="Times New Roman"/>
                <a:cs typeface="Times New Roman"/>
              </a:rPr>
              <a:t>2</a:t>
            </a:r>
            <a:r>
              <a:rPr dirty="0" smtClean="0" sz="1400" spc="0" b="1" u="heavy">
                <a:latin typeface="Times New Roman"/>
                <a:cs typeface="Times New Roman"/>
              </a:rPr>
              <a:t> </a:t>
            </a:r>
            <a:r>
              <a:rPr dirty="0" smtClean="0" sz="1400" spc="-10" b="1" u="heavy">
                <a:latin typeface="Times New Roman"/>
                <a:cs typeface="Times New Roman"/>
              </a:rPr>
              <a:t>R</a:t>
            </a:r>
            <a:r>
              <a:rPr dirty="0" smtClean="0" sz="1400" spc="-15" b="1" u="heavy">
                <a:latin typeface="Times New Roman"/>
                <a:cs typeface="Times New Roman"/>
              </a:rPr>
              <a:t>e</a:t>
            </a:r>
            <a:r>
              <a:rPr dirty="0" smtClean="0" sz="1400" spc="0" b="1" u="heavy">
                <a:latin typeface="Times New Roman"/>
                <a:cs typeface="Times New Roman"/>
              </a:rPr>
              <a:t>l</a:t>
            </a:r>
            <a:r>
              <a:rPr dirty="0" smtClean="0" sz="1400" spc="0" b="1" u="heavy">
                <a:latin typeface="Times New Roman"/>
                <a:cs typeface="Times New Roman"/>
              </a:rPr>
              <a:t>a</a:t>
            </a:r>
            <a:r>
              <a:rPr dirty="0" smtClean="0" sz="1400" spc="-15" b="1" u="heavy">
                <a:latin typeface="Times New Roman"/>
                <a:cs typeface="Times New Roman"/>
              </a:rPr>
              <a:t>t</a:t>
            </a:r>
            <a:r>
              <a:rPr dirty="0" smtClean="0" sz="1400" spc="-10" b="1" u="heavy">
                <a:latin typeface="Times New Roman"/>
                <a:cs typeface="Times New Roman"/>
              </a:rPr>
              <a:t>i</a:t>
            </a:r>
            <a:r>
              <a:rPr dirty="0" smtClean="0" sz="1400" spc="0" b="1" u="heavy">
                <a:latin typeface="Times New Roman"/>
                <a:cs typeface="Times New Roman"/>
              </a:rPr>
              <a:t>o</a:t>
            </a:r>
            <a:r>
              <a:rPr dirty="0" smtClean="0" sz="1400" spc="0" b="1" u="heavy">
                <a:latin typeface="Times New Roman"/>
                <a:cs typeface="Times New Roman"/>
              </a:rPr>
              <a:t>n</a:t>
            </a:r>
            <a:r>
              <a:rPr dirty="0" smtClean="0" sz="1400" spc="-10" b="1" u="heavy">
                <a:latin typeface="Times New Roman"/>
                <a:cs typeface="Times New Roman"/>
              </a:rPr>
              <a:t>a</a:t>
            </a:r>
            <a:r>
              <a:rPr dirty="0" smtClean="0" sz="1400" spc="0" b="1" u="heavy">
                <a:latin typeface="Times New Roman"/>
                <a:cs typeface="Times New Roman"/>
              </a:rPr>
              <a:t>l</a:t>
            </a:r>
            <a:r>
              <a:rPr dirty="0" smtClean="0" sz="1400" spc="0" b="1" u="heavy">
                <a:latin typeface="Times New Roman"/>
                <a:cs typeface="Times New Roman"/>
              </a:rPr>
              <a:t> </a:t>
            </a:r>
            <a:r>
              <a:rPr dirty="0" smtClean="0" sz="1400" spc="0" b="1" u="heavy">
                <a:latin typeface="Times New Roman"/>
                <a:cs typeface="Times New Roman"/>
              </a:rPr>
              <a:t>O</a:t>
            </a:r>
            <a:r>
              <a:rPr dirty="0" smtClean="0" sz="1400" spc="-20" b="1" u="heavy">
                <a:latin typeface="Times New Roman"/>
                <a:cs typeface="Times New Roman"/>
              </a:rPr>
              <a:t>p</a:t>
            </a:r>
            <a:r>
              <a:rPr dirty="0" smtClean="0" sz="1400" spc="0" b="1" u="heavy">
                <a:latin typeface="Times New Roman"/>
                <a:cs typeface="Times New Roman"/>
              </a:rPr>
              <a:t>er</a:t>
            </a:r>
            <a:r>
              <a:rPr dirty="0" smtClean="0" sz="1400" spc="5" b="1" u="heavy">
                <a:latin typeface="Times New Roman"/>
                <a:cs typeface="Times New Roman"/>
              </a:rPr>
              <a:t>a</a:t>
            </a:r>
            <a:r>
              <a:rPr dirty="0" smtClean="0" sz="1400" spc="-15" b="1" u="heavy">
                <a:latin typeface="Times New Roman"/>
                <a:cs typeface="Times New Roman"/>
              </a:rPr>
              <a:t>t</a:t>
            </a:r>
            <a:r>
              <a:rPr dirty="0" smtClean="0" sz="1400" spc="0" b="1" u="heavy">
                <a:latin typeface="Times New Roman"/>
                <a:cs typeface="Times New Roman"/>
              </a:rPr>
              <a:t>o</a:t>
            </a:r>
            <a:r>
              <a:rPr dirty="0" smtClean="0" sz="1400" spc="-15" b="1" u="heavy">
                <a:latin typeface="Times New Roman"/>
                <a:cs typeface="Times New Roman"/>
              </a:rPr>
              <a:t>r</a:t>
            </a:r>
            <a:r>
              <a:rPr dirty="0" smtClean="0" sz="1400" spc="0" b="1" u="heavy">
                <a:latin typeface="Times New Roman"/>
                <a:cs typeface="Times New Roman"/>
              </a:rPr>
              <a:t>s</a:t>
            </a:r>
            <a:r>
              <a:rPr dirty="0" smtClean="0" sz="1400" spc="10" b="1" u="heavy">
                <a:latin typeface="Times New Roman"/>
                <a:cs typeface="Times New Roman"/>
              </a:rPr>
              <a:t>:</a:t>
            </a:r>
            <a:r>
              <a:rPr dirty="0" smtClean="0" sz="1400" spc="0" b="1" u="heavy">
                <a:latin typeface="Times New Roman"/>
                <a:cs typeface="Times New Roman"/>
              </a:rPr>
              <a:t>-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1200"/>
              </a:lnSpc>
              <a:spcBef>
                <a:spcPts val="19"/>
              </a:spcBef>
            </a:pPr>
            <a:endParaRPr sz="1200"/>
          </a:p>
          <a:p>
            <a:pPr marL="12700" marR="12700">
              <a:lnSpc>
                <a:spcPct val="96000"/>
              </a:lnSpc>
            </a:pP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re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pe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ors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re 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 rel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2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v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ue</a:t>
            </a:r>
            <a:r>
              <a:rPr dirty="0" smtClean="0" sz="1400" spc="5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.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al</a:t>
            </a:r>
            <a:r>
              <a:rPr dirty="0" smtClean="0" sz="1400" spc="0">
                <a:latin typeface="Times New Roman"/>
                <a:cs typeface="Times New Roman"/>
              </a:rPr>
              <a:t> o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era</a:t>
            </a:r>
            <a:r>
              <a:rPr dirty="0" smtClean="0" sz="1400" spc="-5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s </a:t>
            </a:r>
            <a:r>
              <a:rPr dirty="0" smtClean="0" sz="1400" spc="-17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are</a:t>
            </a:r>
            <a:r>
              <a:rPr dirty="0" smtClean="0" sz="1400" spc="16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b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ary</a:t>
            </a:r>
            <a:r>
              <a:rPr dirty="0" smtClean="0" sz="1400" spc="17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era</a:t>
            </a:r>
            <a:r>
              <a:rPr dirty="0" smtClean="0" sz="1400" spc="-5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s </a:t>
            </a:r>
            <a:r>
              <a:rPr dirty="0" smtClean="0" sz="1400" spc="-17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nd</a:t>
            </a:r>
            <a:r>
              <a:rPr dirty="0" smtClean="0" sz="1400" spc="16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here</a:t>
            </a:r>
            <a:r>
              <a:rPr dirty="0" smtClean="0" sz="1400" spc="-10">
                <a:latin typeface="Times New Roman"/>
                <a:cs typeface="Times New Roman"/>
              </a:rPr>
              <a:t>f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re </a:t>
            </a:r>
            <a:r>
              <a:rPr dirty="0" smtClean="0" sz="1400" spc="-15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re</a:t>
            </a:r>
            <a:r>
              <a:rPr dirty="0" smtClean="0" sz="1400" spc="-5">
                <a:latin typeface="Times New Roman"/>
                <a:cs typeface="Times New Roman"/>
              </a:rPr>
              <a:t>q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ire</a:t>
            </a:r>
            <a:r>
              <a:rPr dirty="0" smtClean="0" sz="1400" spc="16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16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er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s.</a:t>
            </a:r>
            <a:r>
              <a:rPr dirty="0" smtClean="0" sz="1400" spc="17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17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re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on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l </a:t>
            </a:r>
            <a:r>
              <a:rPr dirty="0" smtClean="0" sz="1400" spc="-17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x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re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 re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ur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16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z</a:t>
            </a:r>
            <a:r>
              <a:rPr dirty="0" smtClean="0" sz="1400" spc="0">
                <a:latin typeface="Times New Roman"/>
                <a:cs typeface="Times New Roman"/>
              </a:rPr>
              <a:t>ero</a:t>
            </a:r>
            <a:r>
              <a:rPr dirty="0" smtClean="0" sz="1400" spc="16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15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16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re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15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is</a:t>
            </a:r>
            <a:r>
              <a:rPr dirty="0" smtClean="0" sz="1400" spc="15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lse</a:t>
            </a:r>
            <a:r>
              <a:rPr dirty="0" smtClean="0" sz="1400" spc="15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16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15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35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-</a:t>
            </a:r>
            <a:r>
              <a:rPr dirty="0" smtClean="0" sz="1400" spc="0">
                <a:latin typeface="Times New Roman"/>
                <a:cs typeface="Times New Roman"/>
              </a:rPr>
              <a:t>ze</a:t>
            </a:r>
            <a:r>
              <a:rPr dirty="0" smtClean="0" sz="1400" spc="-10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16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en</a:t>
            </a:r>
            <a:r>
              <a:rPr dirty="0" smtClean="0" sz="1400" spc="15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15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is</a:t>
            </a:r>
            <a:r>
              <a:rPr dirty="0" smtClean="0" sz="1400" spc="15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ue.</a:t>
            </a:r>
            <a:r>
              <a:rPr dirty="0" smtClean="0" sz="1400" spc="160">
                <a:latin typeface="Times New Roman"/>
                <a:cs typeface="Times New Roman"/>
              </a:rPr>
              <a:t> </a:t>
            </a:r>
            <a:r>
              <a:rPr dirty="0" smtClean="0" sz="1400" spc="-2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16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ng</a:t>
            </a:r>
            <a:r>
              <a:rPr dirty="0" smtClean="0" sz="1400" spc="15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b</a:t>
            </a:r>
            <a:r>
              <a:rPr dirty="0" smtClean="0" sz="1400" spc="0">
                <a:latin typeface="Times New Roman"/>
                <a:cs typeface="Times New Roman"/>
              </a:rPr>
              <a:t>le</a:t>
            </a:r>
            <a:r>
              <a:rPr dirty="0" smtClean="0" sz="1400" spc="0">
                <a:latin typeface="Times New Roman"/>
                <a:cs typeface="Times New Roman"/>
              </a:rPr>
              <a:t> s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 re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per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20">
                <a:latin typeface="Times New Roman"/>
                <a:cs typeface="Times New Roman"/>
              </a:rPr>
              <a:t>:</a:t>
            </a:r>
            <a:r>
              <a:rPr dirty="0" smtClean="0" sz="1400" spc="0">
                <a:latin typeface="Times New Roman"/>
                <a:cs typeface="Times New Roman"/>
              </a:rPr>
              <a:t>-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00" spc="-5">
                <a:latin typeface="Freestyle Script"/>
                <a:cs typeface="Freestyle Script"/>
              </a:rPr>
              <a:t>D</a:t>
            </a:r>
            <a:r>
              <a:rPr dirty="0" smtClean="0" sz="1200" spc="-20">
                <a:latin typeface="Freestyle Script"/>
                <a:cs typeface="Freestyle Script"/>
              </a:rPr>
              <a:t>i</a:t>
            </a:r>
            <a:r>
              <a:rPr dirty="0" smtClean="0" sz="1200" spc="0">
                <a:latin typeface="Freestyle Script"/>
                <a:cs typeface="Freestyle Script"/>
              </a:rPr>
              <a:t>ya</a:t>
            </a:r>
            <a:r>
              <a:rPr dirty="0" smtClean="0" sz="1200" spc="-15">
                <a:latin typeface="Freestyle Script"/>
                <a:cs typeface="Freestyle Script"/>
              </a:rPr>
              <a:t>l</a:t>
            </a:r>
            <a:r>
              <a:rPr dirty="0" smtClean="0" sz="1200" spc="-5">
                <a:latin typeface="Freestyle Script"/>
                <a:cs typeface="Freestyle Script"/>
              </a:rPr>
              <a:t>a</a:t>
            </a:r>
            <a:r>
              <a:rPr dirty="0" smtClean="0" sz="1200" spc="-5">
                <a:latin typeface="Freestyle Script"/>
                <a:cs typeface="Freestyle Script"/>
              </a:rPr>
              <a:t> </a:t>
            </a:r>
            <a:r>
              <a:rPr dirty="0" smtClean="0" sz="1200" spc="-5">
                <a:latin typeface="Freestyle Script"/>
                <a:cs typeface="Freestyle Script"/>
              </a:rPr>
              <a:t>u</a:t>
            </a:r>
            <a:r>
              <a:rPr dirty="0" smtClean="0" sz="1200" spc="-20">
                <a:latin typeface="Freestyle Script"/>
                <a:cs typeface="Freestyle Script"/>
              </a:rPr>
              <a:t>i</a:t>
            </a:r>
            <a:r>
              <a:rPr dirty="0" smtClean="0" sz="1200" spc="10">
                <a:latin typeface="Freestyle Script"/>
                <a:cs typeface="Freestyle Script"/>
              </a:rPr>
              <a:t>n</a:t>
            </a:r>
            <a:r>
              <a:rPr dirty="0" smtClean="0" sz="1200" spc="-15">
                <a:latin typeface="Freestyle Script"/>
                <a:cs typeface="Freestyle Script"/>
              </a:rPr>
              <a:t>v</a:t>
            </a:r>
            <a:r>
              <a:rPr dirty="0" smtClean="0" sz="1200" spc="5">
                <a:latin typeface="Freestyle Script"/>
                <a:cs typeface="Freestyle Script"/>
              </a:rPr>
              <a:t>e</a:t>
            </a:r>
            <a:r>
              <a:rPr dirty="0" smtClean="0" sz="1200" spc="-5">
                <a:latin typeface="Freestyle Script"/>
                <a:cs typeface="Freestyle Script"/>
              </a:rPr>
              <a:t>r</a:t>
            </a:r>
            <a:r>
              <a:rPr dirty="0" smtClean="0" sz="1200" spc="-10">
                <a:latin typeface="Freestyle Script"/>
                <a:cs typeface="Freestyle Script"/>
              </a:rPr>
              <a:t>s</a:t>
            </a:r>
            <a:r>
              <a:rPr dirty="0" smtClean="0" sz="1200" spc="-5">
                <a:latin typeface="Freestyle Script"/>
                <a:cs typeface="Freestyle Script"/>
              </a:rPr>
              <a:t>i</a:t>
            </a:r>
            <a:r>
              <a:rPr dirty="0" smtClean="0" sz="1200" spc="-15">
                <a:latin typeface="Freestyle Script"/>
                <a:cs typeface="Freestyle Script"/>
              </a:rPr>
              <a:t>t</a:t>
            </a:r>
            <a:r>
              <a:rPr dirty="0" smtClean="0" sz="1200" spc="10">
                <a:latin typeface="Freestyle Script"/>
                <a:cs typeface="Freestyle Script"/>
              </a:rPr>
              <a:t>y</a:t>
            </a:r>
            <a:r>
              <a:rPr dirty="0" smtClean="0" sz="1200" spc="-5">
                <a:latin typeface="Freestyle Script"/>
                <a:cs typeface="Freestyle Script"/>
              </a:rPr>
              <a:t>-</a:t>
            </a:r>
            <a:r>
              <a:rPr dirty="0" smtClean="0" sz="1200" spc="5">
                <a:latin typeface="Freestyle Script"/>
                <a:cs typeface="Freestyle Script"/>
              </a:rPr>
              <a:t> </a:t>
            </a:r>
            <a:r>
              <a:rPr dirty="0" smtClean="0" sz="1200" spc="-15">
                <a:latin typeface="Freestyle Script"/>
                <a:cs typeface="Freestyle Script"/>
              </a:rPr>
              <a:t>C</a:t>
            </a:r>
            <a:r>
              <a:rPr dirty="0" smtClean="0" sz="1200" spc="0">
                <a:latin typeface="Freestyle Script"/>
                <a:cs typeface="Freestyle Script"/>
              </a:rPr>
              <a:t>ollege</a:t>
            </a:r>
            <a:r>
              <a:rPr dirty="0" smtClean="0" sz="1200" spc="5">
                <a:latin typeface="Freestyle Script"/>
                <a:cs typeface="Freestyle Script"/>
              </a:rPr>
              <a:t> </a:t>
            </a:r>
            <a:r>
              <a:rPr dirty="0" smtClean="0" sz="1200" spc="0">
                <a:latin typeface="Freestyle Script"/>
                <a:cs typeface="Freestyle Script"/>
              </a:rPr>
              <a:t>of</a:t>
            </a:r>
            <a:r>
              <a:rPr dirty="0" smtClean="0" sz="1200" spc="-10">
                <a:latin typeface="Freestyle Script"/>
                <a:cs typeface="Freestyle Script"/>
              </a:rPr>
              <a:t> </a:t>
            </a:r>
            <a:r>
              <a:rPr dirty="0" smtClean="0" sz="1200" spc="5">
                <a:latin typeface="Freestyle Script"/>
                <a:cs typeface="Freestyle Script"/>
              </a:rPr>
              <a:t>E</a:t>
            </a:r>
            <a:r>
              <a:rPr dirty="0" smtClean="0" sz="1200" spc="0">
                <a:latin typeface="Freestyle Script"/>
                <a:cs typeface="Freestyle Script"/>
              </a:rPr>
              <a:t>n</a:t>
            </a:r>
            <a:r>
              <a:rPr dirty="0" smtClean="0" sz="1200" spc="5">
                <a:latin typeface="Freestyle Script"/>
                <a:cs typeface="Freestyle Script"/>
              </a:rPr>
              <a:t>g</a:t>
            </a:r>
            <a:r>
              <a:rPr dirty="0" smtClean="0" sz="1200" spc="-20">
                <a:latin typeface="Freestyle Script"/>
                <a:cs typeface="Freestyle Script"/>
              </a:rPr>
              <a:t>i</a:t>
            </a:r>
            <a:r>
              <a:rPr dirty="0" smtClean="0" sz="1200" spc="0">
                <a:latin typeface="Freestyle Script"/>
                <a:cs typeface="Freestyle Script"/>
              </a:rPr>
              <a:t>n</a:t>
            </a:r>
            <a:r>
              <a:rPr dirty="0" smtClean="0" sz="1200" spc="5">
                <a:latin typeface="Freestyle Script"/>
                <a:cs typeface="Freestyle Script"/>
              </a:rPr>
              <a:t>e</a:t>
            </a:r>
            <a:r>
              <a:rPr dirty="0" smtClean="0" sz="1200" spc="-10">
                <a:latin typeface="Freestyle Script"/>
                <a:cs typeface="Freestyle Script"/>
              </a:rPr>
              <a:t>e</a:t>
            </a:r>
            <a:r>
              <a:rPr dirty="0" smtClean="0" sz="1200" spc="-5">
                <a:latin typeface="Freestyle Script"/>
                <a:cs typeface="Freestyle Script"/>
              </a:rPr>
              <a:t>r</a:t>
            </a:r>
            <a:r>
              <a:rPr dirty="0" smtClean="0" sz="1200" spc="-20">
                <a:latin typeface="Freestyle Script"/>
                <a:cs typeface="Freestyle Script"/>
              </a:rPr>
              <a:t>i</a:t>
            </a:r>
            <a:r>
              <a:rPr dirty="0" smtClean="0" sz="1200" spc="0">
                <a:latin typeface="Freestyle Script"/>
                <a:cs typeface="Freestyle Script"/>
              </a:rPr>
              <a:t>ng</a:t>
            </a:r>
            <a:endParaRPr sz="1200">
              <a:latin typeface="Freestyle Script"/>
              <a:cs typeface="Freestyle Script"/>
            </a:endParaRPr>
          </a:p>
        </p:txBody>
      </p:sp>
      <p:sp>
        <p:nvSpPr>
          <p:cNvPr id="14" name="object 14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00" spc="-15">
                <a:latin typeface="Freestyle Script"/>
                <a:cs typeface="Freestyle Script"/>
              </a:rPr>
              <a:t>C</a:t>
            </a:r>
            <a:r>
              <a:rPr dirty="0" smtClean="0" sz="1200" spc="0">
                <a:latin typeface="Freestyle Script"/>
                <a:cs typeface="Freestyle Script"/>
              </a:rPr>
              <a:t>o</a:t>
            </a:r>
            <a:r>
              <a:rPr dirty="0" smtClean="0" sz="1200" spc="-5">
                <a:latin typeface="Freestyle Script"/>
                <a:cs typeface="Freestyle Script"/>
              </a:rPr>
              <a:t>mm</a:t>
            </a:r>
            <a:r>
              <a:rPr dirty="0" smtClean="0" sz="1200" spc="-5">
                <a:latin typeface="Freestyle Script"/>
                <a:cs typeface="Freestyle Script"/>
              </a:rPr>
              <a:t>un</a:t>
            </a:r>
            <a:r>
              <a:rPr dirty="0" smtClean="0" sz="1200" spc="-20">
                <a:latin typeface="Freestyle Script"/>
                <a:cs typeface="Freestyle Script"/>
              </a:rPr>
              <a:t>i</a:t>
            </a:r>
            <a:r>
              <a:rPr dirty="0" smtClean="0" sz="1200" spc="5">
                <a:latin typeface="Freestyle Script"/>
                <a:cs typeface="Freestyle Script"/>
              </a:rPr>
              <a:t>c</a:t>
            </a:r>
            <a:r>
              <a:rPr dirty="0" smtClean="0" sz="1200" spc="-5">
                <a:latin typeface="Freestyle Script"/>
                <a:cs typeface="Freestyle Script"/>
              </a:rPr>
              <a:t>a</a:t>
            </a:r>
            <a:r>
              <a:rPr dirty="0" smtClean="0" sz="1200" spc="-10">
                <a:latin typeface="Freestyle Script"/>
                <a:cs typeface="Freestyle Script"/>
              </a:rPr>
              <a:t>t</a:t>
            </a:r>
            <a:r>
              <a:rPr dirty="0" smtClean="0" sz="1200" spc="-20">
                <a:latin typeface="Freestyle Script"/>
                <a:cs typeface="Freestyle Script"/>
              </a:rPr>
              <a:t>i</a:t>
            </a:r>
            <a:r>
              <a:rPr dirty="0" smtClean="0" sz="1200" spc="0">
                <a:latin typeface="Freestyle Script"/>
                <a:cs typeface="Freestyle Script"/>
              </a:rPr>
              <a:t>on</a:t>
            </a:r>
            <a:r>
              <a:rPr dirty="0" smtClean="0" sz="1200" spc="-5">
                <a:latin typeface="Freestyle Script"/>
                <a:cs typeface="Freestyle Script"/>
              </a:rPr>
              <a:t> </a:t>
            </a:r>
            <a:r>
              <a:rPr dirty="0" smtClean="0" sz="1200" spc="0">
                <a:latin typeface="Freestyle Script"/>
                <a:cs typeface="Freestyle Script"/>
              </a:rPr>
              <a:t>D</a:t>
            </a:r>
            <a:r>
              <a:rPr dirty="0" smtClean="0" sz="1200" spc="5">
                <a:latin typeface="Freestyle Script"/>
                <a:cs typeface="Freestyle Script"/>
              </a:rPr>
              <a:t>e</a:t>
            </a:r>
            <a:r>
              <a:rPr dirty="0" smtClean="0" sz="1200" spc="-10">
                <a:latin typeface="Freestyle Script"/>
                <a:cs typeface="Freestyle Script"/>
              </a:rPr>
              <a:t>p</a:t>
            </a:r>
            <a:r>
              <a:rPr dirty="0" smtClean="0" sz="1200" spc="-5">
                <a:latin typeface="Freestyle Script"/>
                <a:cs typeface="Freestyle Script"/>
              </a:rPr>
              <a:t>a</a:t>
            </a:r>
            <a:r>
              <a:rPr dirty="0" smtClean="0" sz="1200" spc="0">
                <a:latin typeface="Freestyle Script"/>
                <a:cs typeface="Freestyle Script"/>
              </a:rPr>
              <a:t>r</a:t>
            </a:r>
            <a:r>
              <a:rPr dirty="0" smtClean="0" sz="1200" spc="-5">
                <a:latin typeface="Freestyle Script"/>
                <a:cs typeface="Freestyle Script"/>
              </a:rPr>
              <a:t>t</a:t>
            </a:r>
            <a:r>
              <a:rPr dirty="0" smtClean="0" sz="1200" spc="-15">
                <a:latin typeface="Freestyle Script"/>
                <a:cs typeface="Freestyle Script"/>
              </a:rPr>
              <a:t>m</a:t>
            </a:r>
            <a:r>
              <a:rPr dirty="0" smtClean="0" sz="1200" spc="5">
                <a:latin typeface="Freestyle Script"/>
                <a:cs typeface="Freestyle Script"/>
              </a:rPr>
              <a:t>e</a:t>
            </a:r>
            <a:r>
              <a:rPr dirty="0" smtClean="0" sz="1200" spc="0">
                <a:latin typeface="Freestyle Script"/>
                <a:cs typeface="Freestyle Script"/>
              </a:rPr>
              <a:t>nt</a:t>
            </a:r>
            <a:endParaRPr sz="1200">
              <a:latin typeface="Freestyle Script"/>
              <a:cs typeface="Freestyle Script"/>
            </a:endParaRPr>
          </a:p>
        </p:txBody>
      </p:sp>
      <p:sp>
        <p:nvSpPr>
          <p:cNvPr id="15" name="object 15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71120">
              <a:lnSpc>
                <a:spcPct val="100000"/>
              </a:lnSpc>
            </a:pPr>
            <a:fld id="{81D60167-4931-47E6-BA6A-407CBD079E47}" type="slidenum">
              <a:rPr dirty="0" smtClean="0" sz="1200" b="1">
                <a:latin typeface="Cambria"/>
                <a:cs typeface="Cambria"/>
              </a:rPr>
              <a:t>1</a:t>
            </a:fld>
            <a:endParaRPr sz="1200">
              <a:latin typeface="Cambria"/>
              <a:cs typeface="Cambria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444500" y="4438208"/>
            <a:ext cx="6673850" cy="298640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algn="just" marL="12700" marR="12700">
              <a:lnSpc>
                <a:spcPct val="96100"/>
              </a:lnSpc>
            </a:pP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</a:t>
            </a:r>
            <a:r>
              <a:rPr dirty="0" smtClean="0" sz="1400" spc="-5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pe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ds </a:t>
            </a:r>
            <a:r>
              <a:rPr dirty="0" smtClean="0" sz="1400" spc="-6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 </a:t>
            </a:r>
            <a:r>
              <a:rPr dirty="0" smtClean="0" sz="1400" spc="-5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at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l </a:t>
            </a:r>
            <a:r>
              <a:rPr dirty="0" smtClean="0" sz="1400" spc="-5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per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or </a:t>
            </a:r>
            <a:r>
              <a:rPr dirty="0" smtClean="0" sz="1400" spc="-55">
                <a:latin typeface="Times New Roman"/>
                <a:cs typeface="Times New Roman"/>
              </a:rPr>
              <a:t> 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ust </a:t>
            </a:r>
            <a:r>
              <a:rPr dirty="0" smtClean="0" sz="1400" spc="-5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te </a:t>
            </a:r>
            <a:r>
              <a:rPr dirty="0" smtClean="0" sz="1400" spc="-7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to </a:t>
            </a:r>
            <a:r>
              <a:rPr dirty="0" smtClean="0" sz="1400" spc="-5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 </a:t>
            </a:r>
            <a:r>
              <a:rPr dirty="0" smtClean="0" sz="1400" spc="-70">
                <a:latin typeface="Times New Roman"/>
                <a:cs typeface="Times New Roman"/>
              </a:rPr>
              <a:t> </a:t>
            </a:r>
            <a:r>
              <a:rPr dirty="0" smtClean="0" sz="1400" spc="3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ber, </a:t>
            </a:r>
            <a:r>
              <a:rPr dirty="0" smtClean="0" sz="1400" spc="-7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t </a:t>
            </a:r>
            <a:r>
              <a:rPr dirty="0" smtClean="0" sz="1400" spc="-5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har </a:t>
            </a:r>
            <a:r>
              <a:rPr dirty="0" smtClean="0" sz="1400" spc="-5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ors </a:t>
            </a:r>
            <a:r>
              <a:rPr dirty="0" smtClean="0" sz="1400" spc="-6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nce </a:t>
            </a:r>
            <a:r>
              <a:rPr dirty="0" smtClean="0" sz="1400" spc="-8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 re</a:t>
            </a:r>
            <a:r>
              <a:rPr dirty="0" smtClean="0" sz="1400" spc="5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nt </a:t>
            </a:r>
            <a:r>
              <a:rPr dirty="0" smtClean="0" sz="1400" spc="-13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 </a:t>
            </a:r>
            <a:r>
              <a:rPr dirty="0" smtClean="0" sz="1400" spc="-15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er</a:t>
            </a:r>
            <a:r>
              <a:rPr dirty="0" smtClean="0" sz="1400" spc="5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c </a:t>
            </a:r>
            <a:r>
              <a:rPr dirty="0" smtClean="0" sz="1400" spc="-1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va</a:t>
            </a:r>
            <a:r>
              <a:rPr dirty="0" smtClean="0" sz="1400" spc="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ue, </a:t>
            </a:r>
            <a:r>
              <a:rPr dirty="0" smtClean="0" sz="1400" spc="-14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 </a:t>
            </a:r>
            <a:r>
              <a:rPr dirty="0" smtClean="0" sz="1400" spc="-13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</a:t>
            </a:r>
            <a:r>
              <a:rPr dirty="0" smtClean="0" sz="1400" spc="-1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la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al </a:t>
            </a:r>
            <a:r>
              <a:rPr dirty="0" smtClean="0" sz="1400" spc="-15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op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ra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s </a:t>
            </a:r>
            <a:r>
              <a:rPr dirty="0" smtClean="0" sz="1400" spc="-13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d </a:t>
            </a:r>
            <a:r>
              <a:rPr dirty="0" smtClean="0" sz="1400" spc="-13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ot </a:t>
            </a:r>
            <a:r>
              <a:rPr dirty="0" smtClean="0" sz="1400" spc="-15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be </a:t>
            </a:r>
            <a:r>
              <a:rPr dirty="0" smtClean="0" sz="1400" spc="-15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us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 </a:t>
            </a:r>
            <a:r>
              <a:rPr dirty="0" smtClean="0" sz="1400" spc="-13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or </a:t>
            </a:r>
            <a:r>
              <a:rPr dirty="0" smtClean="0" sz="1400" spc="-9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par</a:t>
            </a:r>
            <a:r>
              <a:rPr dirty="0" smtClean="0" sz="1400" spc="5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ng</a:t>
            </a:r>
            <a:r>
              <a:rPr dirty="0" smtClean="0" sz="1400" spc="0">
                <a:latin typeface="Times New Roman"/>
                <a:cs typeface="Times New Roman"/>
              </a:rPr>
              <a:t> st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b</a:t>
            </a:r>
            <a:r>
              <a:rPr dirty="0" smtClean="0" sz="1400" spc="0">
                <a:latin typeface="Times New Roman"/>
                <a:cs typeface="Times New Roman"/>
              </a:rPr>
              <a:t>ec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use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lt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in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tr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dre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b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co</a:t>
            </a:r>
            <a:r>
              <a:rPr dirty="0" smtClean="0" sz="1400" spc="-10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par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650"/>
              </a:lnSpc>
              <a:spcBef>
                <a:spcPts val="21"/>
              </a:spcBef>
            </a:pPr>
            <a:endParaRPr sz="650"/>
          </a:p>
          <a:p>
            <a:pPr>
              <a:lnSpc>
                <a:spcPts val="1000"/>
              </a:lnSpc>
            </a:pPr>
            <a:endParaRPr sz="1000"/>
          </a:p>
          <a:p>
            <a:pPr marL="12700" marR="2024380">
              <a:lnSpc>
                <a:spcPts val="1610"/>
              </a:lnSpc>
            </a:pPr>
            <a:r>
              <a:rPr dirty="0" smtClean="0" sz="1400" b="1">
                <a:latin typeface="Times New Roman"/>
                <a:cs typeface="Times New Roman"/>
              </a:rPr>
              <a:t>E</a:t>
            </a:r>
            <a:r>
              <a:rPr dirty="0" smtClean="0" sz="1400" spc="-10" b="1">
                <a:latin typeface="Times New Roman"/>
                <a:cs typeface="Times New Roman"/>
              </a:rPr>
              <a:t>x</a:t>
            </a:r>
            <a:r>
              <a:rPr dirty="0" smtClean="0" sz="1400" spc="0" b="1">
                <a:latin typeface="Times New Roman"/>
                <a:cs typeface="Times New Roman"/>
              </a:rPr>
              <a:t>a</a:t>
            </a:r>
            <a:r>
              <a:rPr dirty="0" smtClean="0" sz="1400" spc="-20" b="1">
                <a:latin typeface="Times New Roman"/>
                <a:cs typeface="Times New Roman"/>
              </a:rPr>
              <a:t>m</a:t>
            </a:r>
            <a:r>
              <a:rPr dirty="0" smtClean="0" sz="1400" spc="0" b="1">
                <a:latin typeface="Times New Roman"/>
                <a:cs typeface="Times New Roman"/>
              </a:rPr>
              <a:t>ple: Wri</a:t>
            </a:r>
            <a:r>
              <a:rPr dirty="0" smtClean="0" sz="1400" spc="-15" b="1">
                <a:latin typeface="Times New Roman"/>
                <a:cs typeface="Times New Roman"/>
              </a:rPr>
              <a:t>t</a:t>
            </a:r>
            <a:r>
              <a:rPr dirty="0" smtClean="0" sz="1400" spc="0" b="1">
                <a:latin typeface="Times New Roman"/>
                <a:cs typeface="Times New Roman"/>
              </a:rPr>
              <a:t>e an</a:t>
            </a:r>
            <a:r>
              <a:rPr dirty="0" smtClean="0" sz="1400" spc="-1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e</a:t>
            </a:r>
            <a:r>
              <a:rPr dirty="0" smtClean="0" sz="1400" spc="5" b="1">
                <a:latin typeface="Times New Roman"/>
                <a:cs typeface="Times New Roman"/>
              </a:rPr>
              <a:t>x</a:t>
            </a:r>
            <a:r>
              <a:rPr dirty="0" smtClean="0" sz="1400" spc="0" b="1">
                <a:latin typeface="Times New Roman"/>
                <a:cs typeface="Times New Roman"/>
              </a:rPr>
              <a:t>pr</a:t>
            </a:r>
            <a:r>
              <a:rPr dirty="0" smtClean="0" sz="1400" spc="-15" b="1">
                <a:latin typeface="Times New Roman"/>
                <a:cs typeface="Times New Roman"/>
              </a:rPr>
              <a:t>e</a:t>
            </a:r>
            <a:r>
              <a:rPr dirty="0" smtClean="0" sz="1400" spc="-10" b="1">
                <a:latin typeface="Times New Roman"/>
                <a:cs typeface="Times New Roman"/>
              </a:rPr>
              <a:t>s</a:t>
            </a:r>
            <a:r>
              <a:rPr dirty="0" smtClean="0" sz="1400" spc="0" b="1">
                <a:latin typeface="Times New Roman"/>
                <a:cs typeface="Times New Roman"/>
              </a:rPr>
              <a:t>s</a:t>
            </a:r>
            <a:r>
              <a:rPr dirty="0" smtClean="0" sz="1400" spc="-10" b="1">
                <a:latin typeface="Times New Roman"/>
                <a:cs typeface="Times New Roman"/>
              </a:rPr>
              <a:t>i</a:t>
            </a:r>
            <a:r>
              <a:rPr dirty="0" smtClean="0" sz="1400" spc="0" b="1">
                <a:latin typeface="Times New Roman"/>
                <a:cs typeface="Times New Roman"/>
              </a:rPr>
              <a:t>on </a:t>
            </a:r>
            <a:r>
              <a:rPr dirty="0" smtClean="0" sz="1400" spc="-20" b="1">
                <a:latin typeface="Times New Roman"/>
                <a:cs typeface="Times New Roman"/>
              </a:rPr>
              <a:t>t</a:t>
            </a:r>
            <a:r>
              <a:rPr dirty="0" smtClean="0" sz="1400" spc="0" b="1">
                <a:latin typeface="Times New Roman"/>
                <a:cs typeface="Times New Roman"/>
              </a:rPr>
              <a:t>o</a:t>
            </a:r>
            <a:r>
              <a:rPr dirty="0" smtClean="0" sz="1400" spc="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te</a:t>
            </a:r>
            <a:r>
              <a:rPr dirty="0" smtClean="0" sz="1400" spc="-10" b="1">
                <a:latin typeface="Times New Roman"/>
                <a:cs typeface="Times New Roman"/>
              </a:rPr>
              <a:t>s</a:t>
            </a:r>
            <a:r>
              <a:rPr dirty="0" smtClean="0" sz="1400" spc="0" b="1">
                <a:latin typeface="Times New Roman"/>
                <a:cs typeface="Times New Roman"/>
              </a:rPr>
              <a:t>t if</a:t>
            </a:r>
            <a:r>
              <a:rPr dirty="0" smtClean="0" sz="1400" spc="-1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a</a:t>
            </a:r>
            <a:r>
              <a:rPr dirty="0" smtClean="0" sz="1400" spc="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n</a:t>
            </a:r>
            <a:r>
              <a:rPr dirty="0" smtClean="0" sz="1400" spc="-5" b="1">
                <a:latin typeface="Times New Roman"/>
                <a:cs typeface="Times New Roman"/>
              </a:rPr>
              <a:t>u</a:t>
            </a:r>
            <a:r>
              <a:rPr dirty="0" smtClean="0" sz="1400" spc="-20" b="1">
                <a:latin typeface="Times New Roman"/>
                <a:cs typeface="Times New Roman"/>
              </a:rPr>
              <a:t>m</a:t>
            </a:r>
            <a:r>
              <a:rPr dirty="0" smtClean="0" sz="1400" spc="0" b="1">
                <a:latin typeface="Times New Roman"/>
                <a:cs typeface="Times New Roman"/>
              </a:rPr>
              <a:t>ber (</a:t>
            </a:r>
            <a:r>
              <a:rPr dirty="0" smtClean="0" sz="1400" spc="-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n) is</a:t>
            </a:r>
            <a:r>
              <a:rPr dirty="0" smtClean="0" sz="1400" spc="5" b="1">
                <a:latin typeface="Times New Roman"/>
                <a:cs typeface="Times New Roman"/>
              </a:rPr>
              <a:t> </a:t>
            </a:r>
            <a:r>
              <a:rPr dirty="0" smtClean="0" sz="1400" spc="-15" b="1">
                <a:latin typeface="Times New Roman"/>
                <a:cs typeface="Times New Roman"/>
              </a:rPr>
              <a:t>e</a:t>
            </a:r>
            <a:r>
              <a:rPr dirty="0" smtClean="0" sz="1400" spc="0" b="1">
                <a:latin typeface="Times New Roman"/>
                <a:cs typeface="Times New Roman"/>
              </a:rPr>
              <a:t>v</a:t>
            </a:r>
            <a:r>
              <a:rPr dirty="0" smtClean="0" sz="1400" spc="-15" b="1">
                <a:latin typeface="Times New Roman"/>
                <a:cs typeface="Times New Roman"/>
              </a:rPr>
              <a:t>e</a:t>
            </a:r>
            <a:r>
              <a:rPr dirty="0" smtClean="0" sz="1400" spc="0" b="1">
                <a:latin typeface="Times New Roman"/>
                <a:cs typeface="Times New Roman"/>
              </a:rPr>
              <a:t>n.</a:t>
            </a:r>
            <a:r>
              <a:rPr dirty="0" smtClean="0" sz="1400" spc="0" b="1">
                <a:latin typeface="Times New Roman"/>
                <a:cs typeface="Times New Roman"/>
              </a:rPr>
              <a:t> Sol</a:t>
            </a:r>
            <a:r>
              <a:rPr dirty="0" smtClean="0" sz="1400" spc="-15" b="1">
                <a:latin typeface="Times New Roman"/>
                <a:cs typeface="Times New Roman"/>
              </a:rPr>
              <a:t>u</a:t>
            </a:r>
            <a:r>
              <a:rPr dirty="0" smtClean="0" sz="1400" spc="0" b="1">
                <a:latin typeface="Times New Roman"/>
                <a:cs typeface="Times New Roman"/>
              </a:rPr>
              <a:t>t</a:t>
            </a:r>
            <a:r>
              <a:rPr dirty="0" smtClean="0" sz="1400" spc="-10" b="1">
                <a:latin typeface="Times New Roman"/>
                <a:cs typeface="Times New Roman"/>
              </a:rPr>
              <a:t>i</a:t>
            </a:r>
            <a:r>
              <a:rPr dirty="0" smtClean="0" sz="1400" spc="0" b="1">
                <a:latin typeface="Times New Roman"/>
                <a:cs typeface="Times New Roman"/>
              </a:rPr>
              <a:t>o</a:t>
            </a:r>
            <a:r>
              <a:rPr dirty="0" smtClean="0" sz="1400" spc="5" b="1">
                <a:latin typeface="Times New Roman"/>
                <a:cs typeface="Times New Roman"/>
              </a:rPr>
              <a:t>n</a:t>
            </a:r>
            <a:r>
              <a:rPr dirty="0" smtClean="0" sz="1400" spc="0" b="1">
                <a:latin typeface="Times New Roman"/>
                <a:cs typeface="Times New Roman"/>
              </a:rPr>
              <a:t>:- </a:t>
            </a:r>
            <a:r>
              <a:rPr dirty="0" smtClean="0" sz="1400" spc="-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n</a:t>
            </a:r>
            <a:r>
              <a:rPr dirty="0" smtClean="0" sz="1400" spc="-15" b="1">
                <a:latin typeface="Times New Roman"/>
                <a:cs typeface="Times New Roman"/>
              </a:rPr>
              <a:t>%</a:t>
            </a:r>
            <a:r>
              <a:rPr dirty="0" smtClean="0" sz="1400" spc="-10" b="1">
                <a:latin typeface="Times New Roman"/>
                <a:cs typeface="Times New Roman"/>
              </a:rPr>
              <a:t>2</a:t>
            </a:r>
            <a:r>
              <a:rPr dirty="0" smtClean="0" sz="1400" spc="0" b="1">
                <a:latin typeface="Times New Roman"/>
                <a:cs typeface="Times New Roman"/>
              </a:rPr>
              <a:t>=</a:t>
            </a:r>
            <a:r>
              <a:rPr dirty="0" smtClean="0" sz="1400" spc="-5" b="1">
                <a:latin typeface="Times New Roman"/>
                <a:cs typeface="Times New Roman"/>
              </a:rPr>
              <a:t>=</a:t>
            </a:r>
            <a:r>
              <a:rPr dirty="0" smtClean="0" sz="1400" spc="0" b="1">
                <a:latin typeface="Times New Roman"/>
                <a:cs typeface="Times New Roman"/>
              </a:rPr>
              <a:t>0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700"/>
              </a:lnSpc>
              <a:spcBef>
                <a:spcPts val="44"/>
              </a:spcBef>
            </a:pPr>
            <a:endParaRPr sz="700"/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000"/>
              </a:lnSpc>
            </a:pPr>
            <a:endParaRPr sz="1000"/>
          </a:p>
          <a:p>
            <a:pPr algn="just" marL="12700" marR="4723130">
              <a:lnSpc>
                <a:spcPct val="100000"/>
              </a:lnSpc>
            </a:pPr>
            <a:r>
              <a:rPr dirty="0" smtClean="0" sz="1400" spc="5" b="1" u="heavy">
                <a:latin typeface="Times New Roman"/>
                <a:cs typeface="Times New Roman"/>
              </a:rPr>
              <a:t>2</a:t>
            </a:r>
            <a:r>
              <a:rPr dirty="0" smtClean="0" sz="1400" spc="0" b="1" u="heavy">
                <a:latin typeface="Times New Roman"/>
                <a:cs typeface="Times New Roman"/>
              </a:rPr>
              <a:t>-</a:t>
            </a:r>
            <a:r>
              <a:rPr dirty="0" smtClean="0" sz="1400" spc="-10" b="1" u="heavy">
                <a:latin typeface="Times New Roman"/>
                <a:cs typeface="Times New Roman"/>
              </a:rPr>
              <a:t>1</a:t>
            </a:r>
            <a:r>
              <a:rPr dirty="0" smtClean="0" sz="1400" spc="0" b="1" u="heavy">
                <a:latin typeface="Times New Roman"/>
                <a:cs typeface="Times New Roman"/>
              </a:rPr>
              <a:t>-</a:t>
            </a:r>
            <a:r>
              <a:rPr dirty="0" smtClean="0" sz="1400" spc="0" b="1" u="heavy">
                <a:latin typeface="Times New Roman"/>
                <a:cs typeface="Times New Roman"/>
              </a:rPr>
              <a:t>3</a:t>
            </a:r>
            <a:r>
              <a:rPr dirty="0" smtClean="0" sz="1400" spc="5" b="1" u="heavy">
                <a:latin typeface="Times New Roman"/>
                <a:cs typeface="Times New Roman"/>
              </a:rPr>
              <a:t> </a:t>
            </a:r>
            <a:r>
              <a:rPr dirty="0" smtClean="0" sz="1400" spc="-15" b="1" u="heavy">
                <a:latin typeface="Times New Roman"/>
                <a:cs typeface="Times New Roman"/>
              </a:rPr>
              <a:t>L</a:t>
            </a:r>
            <a:r>
              <a:rPr dirty="0" smtClean="0" sz="1400" spc="-10" b="1" u="heavy">
                <a:latin typeface="Times New Roman"/>
                <a:cs typeface="Times New Roman"/>
              </a:rPr>
              <a:t>o</a:t>
            </a:r>
            <a:r>
              <a:rPr dirty="0" smtClean="0" sz="1400" spc="0" b="1" u="heavy">
                <a:latin typeface="Times New Roman"/>
                <a:cs typeface="Times New Roman"/>
              </a:rPr>
              <a:t>g</a:t>
            </a:r>
            <a:r>
              <a:rPr dirty="0" smtClean="0" sz="1400" spc="0" b="1" u="heavy">
                <a:latin typeface="Times New Roman"/>
                <a:cs typeface="Times New Roman"/>
              </a:rPr>
              <a:t>i</a:t>
            </a:r>
            <a:r>
              <a:rPr dirty="0" smtClean="0" sz="1400" spc="-15" b="1" u="heavy">
                <a:latin typeface="Times New Roman"/>
                <a:cs typeface="Times New Roman"/>
              </a:rPr>
              <a:t>c</a:t>
            </a:r>
            <a:r>
              <a:rPr dirty="0" smtClean="0" sz="1400" spc="-10" b="1" u="heavy">
                <a:latin typeface="Times New Roman"/>
                <a:cs typeface="Times New Roman"/>
              </a:rPr>
              <a:t>a</a:t>
            </a:r>
            <a:r>
              <a:rPr dirty="0" smtClean="0" sz="1400" spc="0" b="1" u="heavy">
                <a:latin typeface="Times New Roman"/>
                <a:cs typeface="Times New Roman"/>
              </a:rPr>
              <a:t>l</a:t>
            </a:r>
            <a:r>
              <a:rPr dirty="0" smtClean="0" sz="1400" spc="0" b="1" u="heavy">
                <a:latin typeface="Times New Roman"/>
                <a:cs typeface="Times New Roman"/>
              </a:rPr>
              <a:t> </a:t>
            </a:r>
            <a:r>
              <a:rPr dirty="0" smtClean="0" sz="1400" spc="0" b="1" u="heavy">
                <a:latin typeface="Times New Roman"/>
                <a:cs typeface="Times New Roman"/>
              </a:rPr>
              <a:t>Ope</a:t>
            </a:r>
            <a:r>
              <a:rPr dirty="0" smtClean="0" sz="1400" spc="-15" b="1" u="heavy">
                <a:latin typeface="Times New Roman"/>
                <a:cs typeface="Times New Roman"/>
              </a:rPr>
              <a:t>r</a:t>
            </a:r>
            <a:r>
              <a:rPr dirty="0" smtClean="0" sz="1400" spc="-10" b="1" u="heavy">
                <a:latin typeface="Times New Roman"/>
                <a:cs typeface="Times New Roman"/>
              </a:rPr>
              <a:t>a</a:t>
            </a:r>
            <a:r>
              <a:rPr dirty="0" smtClean="0" sz="1400" spc="0" b="1" u="heavy">
                <a:latin typeface="Times New Roman"/>
                <a:cs typeface="Times New Roman"/>
              </a:rPr>
              <a:t>t</a:t>
            </a:r>
            <a:r>
              <a:rPr dirty="0" smtClean="0" sz="1400" spc="5" b="1" u="heavy">
                <a:latin typeface="Times New Roman"/>
                <a:cs typeface="Times New Roman"/>
              </a:rPr>
              <a:t>o</a:t>
            </a:r>
            <a:r>
              <a:rPr dirty="0" smtClean="0" sz="1400" spc="-15" b="1" u="heavy">
                <a:latin typeface="Times New Roman"/>
                <a:cs typeface="Times New Roman"/>
              </a:rPr>
              <a:t>r</a:t>
            </a:r>
            <a:r>
              <a:rPr dirty="0" smtClean="0" sz="1400" spc="0" b="1" u="heavy">
                <a:latin typeface="Times New Roman"/>
                <a:cs typeface="Times New Roman"/>
              </a:rPr>
              <a:t>s</a:t>
            </a:r>
            <a:r>
              <a:rPr dirty="0" smtClean="0" sz="1400" spc="5" b="1" u="heavy">
                <a:latin typeface="Times New Roman"/>
                <a:cs typeface="Times New Roman"/>
              </a:rPr>
              <a:t>:</a:t>
            </a:r>
            <a:r>
              <a:rPr dirty="0" smtClean="0" sz="1400" spc="0" b="1" u="heavy">
                <a:latin typeface="Times New Roman"/>
                <a:cs typeface="Times New Roman"/>
              </a:rPr>
              <a:t>-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1200"/>
              </a:lnSpc>
              <a:spcBef>
                <a:spcPts val="64"/>
              </a:spcBef>
            </a:pPr>
            <a:endParaRPr sz="1200"/>
          </a:p>
          <a:p>
            <a:pPr algn="just" marL="12700" marR="12700">
              <a:lnSpc>
                <a:spcPts val="1610"/>
              </a:lnSpc>
            </a:pPr>
            <a:r>
              <a:rPr dirty="0" smtClean="0" sz="1400">
                <a:latin typeface="Times New Roman"/>
                <a:cs typeface="Times New Roman"/>
              </a:rPr>
              <a:t>In</a:t>
            </a:r>
            <a:r>
              <a:rPr dirty="0" smtClean="0" sz="1400" spc="1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te</a:t>
            </a:r>
            <a:r>
              <a:rPr dirty="0" smtClean="0" sz="1400" spc="10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m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 i="1">
                <a:latin typeface="Times New Roman"/>
                <a:cs typeface="Times New Roman"/>
              </a:rPr>
              <a:t>rel</a:t>
            </a:r>
            <a:r>
              <a:rPr dirty="0" smtClean="0" sz="1400" spc="-10" i="1">
                <a:latin typeface="Times New Roman"/>
                <a:cs typeface="Times New Roman"/>
              </a:rPr>
              <a:t>a</a:t>
            </a:r>
            <a:r>
              <a:rPr dirty="0" smtClean="0" sz="1400" spc="0" i="1">
                <a:latin typeface="Times New Roman"/>
                <a:cs typeface="Times New Roman"/>
              </a:rPr>
              <a:t>t</a:t>
            </a:r>
            <a:r>
              <a:rPr dirty="0" smtClean="0" sz="1400" spc="-10" i="1">
                <a:latin typeface="Times New Roman"/>
                <a:cs typeface="Times New Roman"/>
              </a:rPr>
              <a:t>i</a:t>
            </a:r>
            <a:r>
              <a:rPr dirty="0" smtClean="0" sz="1400" spc="-10" i="1">
                <a:latin typeface="Times New Roman"/>
                <a:cs typeface="Times New Roman"/>
              </a:rPr>
              <a:t>o</a:t>
            </a:r>
            <a:r>
              <a:rPr dirty="0" smtClean="0" sz="1400" spc="0" i="1">
                <a:latin typeface="Times New Roman"/>
                <a:cs typeface="Times New Roman"/>
              </a:rPr>
              <a:t>n</a:t>
            </a:r>
            <a:r>
              <a:rPr dirty="0" smtClean="0" sz="1400" spc="-10" i="1">
                <a:latin typeface="Times New Roman"/>
                <a:cs typeface="Times New Roman"/>
              </a:rPr>
              <a:t>a</a:t>
            </a:r>
            <a:r>
              <a:rPr dirty="0" smtClean="0" sz="1400" spc="0" i="1">
                <a:latin typeface="Times New Roman"/>
                <a:cs typeface="Times New Roman"/>
              </a:rPr>
              <a:t>l op</a:t>
            </a:r>
            <a:r>
              <a:rPr dirty="0" smtClean="0" sz="1400" spc="-15" i="1">
                <a:latin typeface="Times New Roman"/>
                <a:cs typeface="Times New Roman"/>
              </a:rPr>
              <a:t>e</a:t>
            </a:r>
            <a:r>
              <a:rPr dirty="0" smtClean="0" sz="1400" spc="-10" i="1">
                <a:latin typeface="Times New Roman"/>
                <a:cs typeface="Times New Roman"/>
              </a:rPr>
              <a:t>r</a:t>
            </a:r>
            <a:r>
              <a:rPr dirty="0" smtClean="0" sz="1400" spc="0" i="1">
                <a:latin typeface="Times New Roman"/>
                <a:cs typeface="Times New Roman"/>
              </a:rPr>
              <a:t>a</a:t>
            </a:r>
            <a:r>
              <a:rPr dirty="0" smtClean="0" sz="1400" spc="-10" i="1">
                <a:latin typeface="Times New Roman"/>
                <a:cs typeface="Times New Roman"/>
              </a:rPr>
              <a:t>t</a:t>
            </a:r>
            <a:r>
              <a:rPr dirty="0" smtClean="0" sz="1400" spc="-10" i="1">
                <a:latin typeface="Times New Roman"/>
                <a:cs typeface="Times New Roman"/>
              </a:rPr>
              <a:t>o</a:t>
            </a:r>
            <a:r>
              <a:rPr dirty="0" smtClean="0" sz="1400" spc="0" i="1">
                <a:latin typeface="Times New Roman"/>
                <a:cs typeface="Times New Roman"/>
              </a:rPr>
              <a:t>r</a:t>
            </a:r>
            <a:r>
              <a:rPr dirty="0" smtClean="0" sz="1400" spc="25" i="1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15">
                <a:latin typeface="Times New Roman"/>
                <a:cs typeface="Times New Roman"/>
              </a:rPr>
              <a:t> </a:t>
            </a:r>
            <a:r>
              <a:rPr dirty="0" smtClean="0" sz="1400" spc="-10" i="1">
                <a:latin typeface="Times New Roman"/>
                <a:cs typeface="Times New Roman"/>
              </a:rPr>
              <a:t>r</a:t>
            </a:r>
            <a:r>
              <a:rPr dirty="0" smtClean="0" sz="1400" spc="-15" i="1">
                <a:latin typeface="Times New Roman"/>
                <a:cs typeface="Times New Roman"/>
              </a:rPr>
              <a:t>e</a:t>
            </a:r>
            <a:r>
              <a:rPr dirty="0" smtClean="0" sz="1400" spc="0" i="1">
                <a:latin typeface="Times New Roman"/>
                <a:cs typeface="Times New Roman"/>
              </a:rPr>
              <a:t>l</a:t>
            </a:r>
            <a:r>
              <a:rPr dirty="0" smtClean="0" sz="1400" spc="-10" i="1">
                <a:latin typeface="Times New Roman"/>
                <a:cs typeface="Times New Roman"/>
              </a:rPr>
              <a:t>a</a:t>
            </a:r>
            <a:r>
              <a:rPr dirty="0" smtClean="0" sz="1400" spc="0" i="1">
                <a:latin typeface="Times New Roman"/>
                <a:cs typeface="Times New Roman"/>
              </a:rPr>
              <a:t>t</a:t>
            </a:r>
            <a:r>
              <a:rPr dirty="0" smtClean="0" sz="1400" spc="-10" i="1">
                <a:latin typeface="Times New Roman"/>
                <a:cs typeface="Times New Roman"/>
              </a:rPr>
              <a:t>i</a:t>
            </a:r>
            <a:r>
              <a:rPr dirty="0" smtClean="0" sz="1400" spc="-10" i="1">
                <a:latin typeface="Times New Roman"/>
                <a:cs typeface="Times New Roman"/>
              </a:rPr>
              <a:t>o</a:t>
            </a:r>
            <a:r>
              <a:rPr dirty="0" smtClean="0" sz="1400" spc="0" i="1">
                <a:latin typeface="Times New Roman"/>
                <a:cs typeface="Times New Roman"/>
              </a:rPr>
              <a:t>n</a:t>
            </a:r>
            <a:r>
              <a:rPr dirty="0" smtClean="0" sz="1400" spc="-10" i="1">
                <a:latin typeface="Times New Roman"/>
                <a:cs typeface="Times New Roman"/>
              </a:rPr>
              <a:t>a</a:t>
            </a:r>
            <a:r>
              <a:rPr dirty="0" smtClean="0" sz="1400" spc="0" i="1">
                <a:latin typeface="Times New Roman"/>
                <a:cs typeface="Times New Roman"/>
              </a:rPr>
              <a:t>l</a:t>
            </a:r>
            <a:r>
              <a:rPr dirty="0" smtClean="0" sz="1400" spc="15" i="1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re</a:t>
            </a:r>
            <a:r>
              <a:rPr dirty="0" smtClean="0" sz="1400" spc="-10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ers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to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el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v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ues</a:t>
            </a:r>
            <a:r>
              <a:rPr dirty="0" smtClean="0" sz="1400" spc="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ve</a:t>
            </a:r>
            <a:r>
              <a:rPr dirty="0" smtClean="0" sz="1400" spc="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 </a:t>
            </a:r>
            <a:r>
              <a:rPr dirty="0" smtClean="0" sz="1400" spc="-11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ne </a:t>
            </a:r>
            <a:r>
              <a:rPr dirty="0" smtClean="0" sz="1400" spc="-114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her. </a:t>
            </a:r>
            <a:r>
              <a:rPr dirty="0" smtClean="0" sz="1400" spc="-12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 </a:t>
            </a:r>
            <a:r>
              <a:rPr dirty="0" smtClean="0" sz="1400" spc="-1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the </a:t>
            </a:r>
            <a:r>
              <a:rPr dirty="0" smtClean="0" sz="1400" spc="-1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term </a:t>
            </a:r>
            <a:r>
              <a:rPr dirty="0" smtClean="0" sz="1400" spc="-114">
                <a:latin typeface="Times New Roman"/>
                <a:cs typeface="Times New Roman"/>
              </a:rPr>
              <a:t> </a:t>
            </a:r>
            <a:r>
              <a:rPr dirty="0" smtClean="0" sz="1400" spc="0" i="1">
                <a:latin typeface="Times New Roman"/>
                <a:cs typeface="Times New Roman"/>
              </a:rPr>
              <a:t>lo</a:t>
            </a:r>
            <a:r>
              <a:rPr dirty="0" smtClean="0" sz="1400" spc="-10" i="1">
                <a:latin typeface="Times New Roman"/>
                <a:cs typeface="Times New Roman"/>
              </a:rPr>
              <a:t>g</a:t>
            </a:r>
            <a:r>
              <a:rPr dirty="0" smtClean="0" sz="1400" spc="0" i="1">
                <a:latin typeface="Times New Roman"/>
                <a:cs typeface="Times New Roman"/>
              </a:rPr>
              <a:t>i</a:t>
            </a:r>
            <a:r>
              <a:rPr dirty="0" smtClean="0" sz="1400" spc="-15" i="1">
                <a:latin typeface="Times New Roman"/>
                <a:cs typeface="Times New Roman"/>
              </a:rPr>
              <a:t>c</a:t>
            </a:r>
            <a:r>
              <a:rPr dirty="0" smtClean="0" sz="1400" spc="0" i="1">
                <a:latin typeface="Times New Roman"/>
                <a:cs typeface="Times New Roman"/>
              </a:rPr>
              <a:t>al </a:t>
            </a:r>
            <a:r>
              <a:rPr dirty="0" smtClean="0" sz="1400" spc="-125" i="1">
                <a:latin typeface="Times New Roman"/>
                <a:cs typeface="Times New Roman"/>
              </a:rPr>
              <a:t> </a:t>
            </a:r>
            <a:r>
              <a:rPr dirty="0" smtClean="0" sz="1400" spc="-10" i="1">
                <a:latin typeface="Times New Roman"/>
                <a:cs typeface="Times New Roman"/>
              </a:rPr>
              <a:t>o</a:t>
            </a:r>
            <a:r>
              <a:rPr dirty="0" smtClean="0" sz="1400" spc="-10" i="1">
                <a:latin typeface="Times New Roman"/>
                <a:cs typeface="Times New Roman"/>
              </a:rPr>
              <a:t>p</a:t>
            </a:r>
            <a:r>
              <a:rPr dirty="0" smtClean="0" sz="1400" spc="0" i="1">
                <a:latin typeface="Times New Roman"/>
                <a:cs typeface="Times New Roman"/>
              </a:rPr>
              <a:t>e</a:t>
            </a:r>
            <a:r>
              <a:rPr dirty="0" smtClean="0" sz="1400" spc="5" i="1">
                <a:latin typeface="Times New Roman"/>
                <a:cs typeface="Times New Roman"/>
              </a:rPr>
              <a:t>r</a:t>
            </a:r>
            <a:r>
              <a:rPr dirty="0" smtClean="0" sz="1400" spc="-10" i="1">
                <a:latin typeface="Times New Roman"/>
                <a:cs typeface="Times New Roman"/>
              </a:rPr>
              <a:t>a</a:t>
            </a:r>
            <a:r>
              <a:rPr dirty="0" smtClean="0" sz="1400" spc="-10" i="1">
                <a:latin typeface="Times New Roman"/>
                <a:cs typeface="Times New Roman"/>
              </a:rPr>
              <a:t>t</a:t>
            </a:r>
            <a:r>
              <a:rPr dirty="0" smtClean="0" sz="1400" spc="0" i="1">
                <a:latin typeface="Times New Roman"/>
                <a:cs typeface="Times New Roman"/>
              </a:rPr>
              <a:t>or </a:t>
            </a:r>
            <a:r>
              <a:rPr dirty="0" smtClean="0" sz="1400" spc="-110" i="1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 </a:t>
            </a:r>
            <a:r>
              <a:rPr dirty="0" smtClean="0" sz="1400" spc="-114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d </a:t>
            </a:r>
            <a:r>
              <a:rPr dirty="0" smtClean="0" sz="1400" spc="-100">
                <a:latin typeface="Times New Roman"/>
                <a:cs typeface="Times New Roman"/>
              </a:rPr>
              <a:t> </a:t>
            </a:r>
            <a:r>
              <a:rPr dirty="0" smtClean="0" sz="1400" spc="-10" i="1">
                <a:latin typeface="Times New Roman"/>
                <a:cs typeface="Times New Roman"/>
              </a:rPr>
              <a:t>l</a:t>
            </a:r>
            <a:r>
              <a:rPr dirty="0" smtClean="0" sz="1400" spc="-10" i="1">
                <a:latin typeface="Times New Roman"/>
                <a:cs typeface="Times New Roman"/>
              </a:rPr>
              <a:t>o</a:t>
            </a:r>
            <a:r>
              <a:rPr dirty="0" smtClean="0" sz="1400" spc="0" i="1">
                <a:latin typeface="Times New Roman"/>
                <a:cs typeface="Times New Roman"/>
              </a:rPr>
              <a:t>g</a:t>
            </a:r>
            <a:r>
              <a:rPr dirty="0" smtClean="0" sz="1400" spc="-10" i="1">
                <a:latin typeface="Times New Roman"/>
                <a:cs typeface="Times New Roman"/>
              </a:rPr>
              <a:t>i</a:t>
            </a:r>
            <a:r>
              <a:rPr dirty="0" smtClean="0" sz="1400" spc="0" i="1">
                <a:latin typeface="Times New Roman"/>
                <a:cs typeface="Times New Roman"/>
              </a:rPr>
              <a:t>c</a:t>
            </a:r>
            <a:r>
              <a:rPr dirty="0" smtClean="0" sz="1400" spc="5" i="1">
                <a:latin typeface="Times New Roman"/>
                <a:cs typeface="Times New Roman"/>
              </a:rPr>
              <a:t>a</a:t>
            </a:r>
            <a:r>
              <a:rPr dirty="0" smtClean="0" sz="1400" spc="0" i="1">
                <a:latin typeface="Times New Roman"/>
                <a:cs typeface="Times New Roman"/>
              </a:rPr>
              <a:t>l </a:t>
            </a:r>
            <a:r>
              <a:rPr dirty="0" smtClean="0" sz="1400" spc="-120" i="1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refe</a:t>
            </a:r>
            <a:r>
              <a:rPr dirty="0" smtClean="0" sz="1400" spc="-10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s </a:t>
            </a:r>
            <a:r>
              <a:rPr dirty="0" smtClean="0" sz="1400" spc="-11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 </a:t>
            </a:r>
            <a:r>
              <a:rPr dirty="0" smtClean="0" sz="1400" spc="-1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the </a:t>
            </a:r>
            <a:r>
              <a:rPr dirty="0" smtClean="0" sz="1400" spc="-10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s </a:t>
            </a:r>
            <a:r>
              <a:rPr dirty="0" smtClean="0" sz="1400" spc="-1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the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 re</a:t>
            </a:r>
            <a:r>
              <a:rPr dirty="0" smtClean="0" sz="1400" spc="5">
                <a:latin typeface="Times New Roman"/>
                <a:cs typeface="Times New Roman"/>
              </a:rPr>
              <a:t>l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s </a:t>
            </a:r>
            <a:r>
              <a:rPr dirty="0" smtClean="0" sz="1400" spc="-10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an </a:t>
            </a:r>
            <a:r>
              <a:rPr dirty="0" smtClean="0" sz="1400" spc="-1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be </a:t>
            </a:r>
            <a:r>
              <a:rPr dirty="0" smtClean="0" sz="1400" spc="-1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nn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ct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 </a:t>
            </a:r>
            <a:r>
              <a:rPr dirty="0" smtClean="0" sz="1400" spc="-11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her </a:t>
            </a:r>
            <a:r>
              <a:rPr dirty="0" smtClean="0" sz="1400" spc="-114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g </a:t>
            </a:r>
            <a:r>
              <a:rPr dirty="0" smtClean="0" sz="1400" spc="-10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</a:t>
            </a:r>
            <a:r>
              <a:rPr dirty="0" smtClean="0" sz="1400" spc="-114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 </a:t>
            </a:r>
            <a:r>
              <a:rPr dirty="0" smtClean="0" sz="1400" spc="-1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 </a:t>
            </a:r>
            <a:r>
              <a:rPr dirty="0" smtClean="0" sz="1400" spc="-10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-1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al </a:t>
            </a:r>
            <a:r>
              <a:rPr dirty="0" smtClean="0" sz="1400" spc="-10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ic. </a:t>
            </a:r>
            <a:r>
              <a:rPr dirty="0" smtClean="0" sz="1400" spc="-105">
                <a:latin typeface="Times New Roman"/>
                <a:cs typeface="Times New Roman"/>
              </a:rPr>
              <a:t> </a:t>
            </a:r>
            <a:r>
              <a:rPr dirty="0" smtClean="0" sz="1400" spc="-2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n </a:t>
            </a:r>
            <a:r>
              <a:rPr dirty="0" smtClean="0" sz="1400" spc="-10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</a:t>
            </a:r>
            <a:r>
              <a:rPr dirty="0" smtClean="0" sz="1400" spc="-6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 o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era</a:t>
            </a:r>
            <a:r>
              <a:rPr dirty="0" smtClean="0" sz="1400" spc="-5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7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re</a:t>
            </a:r>
            <a:r>
              <a:rPr dirty="0" smtClean="0" sz="1400" spc="5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ed</a:t>
            </a:r>
            <a:r>
              <a:rPr dirty="0" smtClean="0" sz="1400" spc="6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6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bine</a:t>
            </a:r>
            <a:r>
              <a:rPr dirty="0" smtClean="0" sz="1400" spc="5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ne</a:t>
            </a:r>
            <a:r>
              <a:rPr dirty="0" smtClean="0" sz="1400" spc="5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or</a:t>
            </a:r>
            <a:r>
              <a:rPr dirty="0" smtClean="0" sz="1400" spc="55">
                <a:latin typeface="Times New Roman"/>
                <a:cs typeface="Times New Roman"/>
              </a:rPr>
              <a:t> 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ore</a:t>
            </a:r>
            <a:r>
              <a:rPr dirty="0" smtClean="0" sz="1400" spc="6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re</a:t>
            </a:r>
            <a:r>
              <a:rPr dirty="0" smtClean="0" sz="1400" spc="5">
                <a:latin typeface="Times New Roman"/>
                <a:cs typeface="Times New Roman"/>
              </a:rPr>
              <a:t>l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7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x</a:t>
            </a:r>
            <a:r>
              <a:rPr dirty="0" smtClean="0" sz="1400" spc="0">
                <a:latin typeface="Times New Roman"/>
                <a:cs typeface="Times New Roman"/>
              </a:rPr>
              <a:t>pr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.</a:t>
            </a:r>
            <a:r>
              <a:rPr dirty="0" smtClean="0" sz="1400" spc="6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114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ng</a:t>
            </a:r>
            <a:r>
              <a:rPr dirty="0" smtClean="0" sz="1400" spc="6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b</a:t>
            </a:r>
            <a:r>
              <a:rPr dirty="0" smtClean="0" sz="1400" spc="0">
                <a:latin typeface="Times New Roman"/>
                <a:cs typeface="Times New Roman"/>
              </a:rPr>
              <a:t>le</a:t>
            </a:r>
            <a:r>
              <a:rPr dirty="0" smtClean="0" sz="1400" spc="5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ho</a:t>
            </a:r>
            <a:r>
              <a:rPr dirty="0" smtClean="0" sz="1400" spc="-2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 the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ic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pe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s.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444500" y="8835390"/>
            <a:ext cx="6673850" cy="61976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algn="just" marL="12700" marR="12700">
              <a:lnSpc>
                <a:spcPts val="1610"/>
              </a:lnSpc>
            </a:pP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5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ic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30">
                <a:latin typeface="Times New Roman"/>
                <a:cs typeface="Times New Roman"/>
              </a:rPr>
              <a:t> </a:t>
            </a:r>
            <a:r>
              <a:rPr dirty="0" smtClean="0" sz="1400" spc="-5" b="1" i="1">
                <a:latin typeface="Times New Roman"/>
                <a:cs typeface="Times New Roman"/>
              </a:rPr>
              <a:t>A</a:t>
            </a:r>
            <a:r>
              <a:rPr dirty="0" smtClean="0" sz="1400" spc="-15" b="1" i="1">
                <a:latin typeface="Times New Roman"/>
                <a:cs typeface="Times New Roman"/>
              </a:rPr>
              <a:t>n</a:t>
            </a:r>
            <a:r>
              <a:rPr dirty="0" smtClean="0" sz="1400" spc="0" b="1" i="1">
                <a:latin typeface="Times New Roman"/>
                <a:cs typeface="Times New Roman"/>
              </a:rPr>
              <a:t>d</a:t>
            </a:r>
            <a:r>
              <a:rPr dirty="0" smtClean="0" sz="1400" spc="25" b="1" i="1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(</a:t>
            </a:r>
            <a:r>
              <a:rPr dirty="0" smtClean="0" sz="1400" spc="-15">
                <a:latin typeface="Times New Roman"/>
                <a:cs typeface="Times New Roman"/>
              </a:rPr>
              <a:t>&amp;</a:t>
            </a:r>
            <a:r>
              <a:rPr dirty="0" smtClean="0" sz="1400" spc="0">
                <a:latin typeface="Times New Roman"/>
                <a:cs typeface="Times New Roman"/>
              </a:rPr>
              <a:t>&amp;)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-2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xe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te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the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te</a:t>
            </a:r>
            <a:r>
              <a:rPr dirty="0" smtClean="0" sz="1400" spc="-1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if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1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nly if</a:t>
            </a:r>
            <a:r>
              <a:rPr dirty="0" smtClean="0" sz="1400" spc="55">
                <a:latin typeface="Times New Roman"/>
                <a:cs typeface="Times New Roman"/>
              </a:rPr>
              <a:t> </a:t>
            </a:r>
            <a:r>
              <a:rPr dirty="0" smtClean="0" sz="1400" spc="-15" b="1">
                <a:latin typeface="Times New Roman"/>
                <a:cs typeface="Times New Roman"/>
              </a:rPr>
              <a:t>b</a:t>
            </a:r>
            <a:r>
              <a:rPr dirty="0" smtClean="0" sz="1400" spc="0" b="1">
                <a:latin typeface="Times New Roman"/>
                <a:cs typeface="Times New Roman"/>
              </a:rPr>
              <a:t>o</a:t>
            </a:r>
            <a:r>
              <a:rPr dirty="0" smtClean="0" sz="1400" spc="-15" b="1">
                <a:latin typeface="Times New Roman"/>
                <a:cs typeface="Times New Roman"/>
              </a:rPr>
              <a:t>t</a:t>
            </a:r>
            <a:r>
              <a:rPr dirty="0" smtClean="0" sz="1400" spc="0" b="1">
                <a:latin typeface="Times New Roman"/>
                <a:cs typeface="Times New Roman"/>
              </a:rPr>
              <a:t>h</a:t>
            </a:r>
            <a:r>
              <a:rPr dirty="0" smtClean="0" sz="1400" spc="20" b="1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si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ple</a:t>
            </a:r>
            <a:r>
              <a:rPr dirty="0" smtClean="0" sz="1400" spc="3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are</a:t>
            </a:r>
            <a:r>
              <a:rPr dirty="0" smtClean="0" sz="1400" spc="0">
                <a:latin typeface="Times New Roman"/>
                <a:cs typeface="Times New Roman"/>
              </a:rPr>
              <a:t> tr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e. </a:t>
            </a:r>
            <a:r>
              <a:rPr dirty="0" smtClean="0" sz="1400" spc="-9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If </a:t>
            </a:r>
            <a:r>
              <a:rPr dirty="0" smtClean="0" sz="1400" spc="-9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her </a:t>
            </a:r>
            <a:r>
              <a:rPr dirty="0" smtClean="0" sz="1400" spc="-10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or </a:t>
            </a:r>
            <a:r>
              <a:rPr dirty="0" smtClean="0" sz="1400" spc="-9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b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 </a:t>
            </a:r>
            <a:r>
              <a:rPr dirty="0" smtClean="0" sz="1400" spc="-8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 </a:t>
            </a:r>
            <a:r>
              <a:rPr dirty="0" smtClean="0" sz="1400" spc="-10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</a:t>
            </a:r>
            <a:r>
              <a:rPr dirty="0" smtClean="0" sz="1400" spc="-9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ple </a:t>
            </a:r>
            <a:r>
              <a:rPr dirty="0" smtClean="0" sz="1400" spc="-9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ns </a:t>
            </a:r>
            <a:r>
              <a:rPr dirty="0" smtClean="0" sz="1400" spc="-8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re </a:t>
            </a:r>
            <a:r>
              <a:rPr dirty="0" smtClean="0" sz="1400" spc="-9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e, </a:t>
            </a:r>
            <a:r>
              <a:rPr dirty="0" smtClean="0" sz="1400" spc="-9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n </a:t>
            </a:r>
            <a:r>
              <a:rPr dirty="0" smtClean="0" sz="1400" spc="-8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</a:t>
            </a:r>
            <a:r>
              <a:rPr dirty="0" smtClean="0" sz="1400" spc="-5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pr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gram </a:t>
            </a:r>
            <a:r>
              <a:rPr dirty="0" smtClean="0" sz="1400" spc="-114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ill </a:t>
            </a:r>
            <a:r>
              <a:rPr dirty="0" smtClean="0" sz="1400" spc="-10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k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p </a:t>
            </a:r>
            <a:r>
              <a:rPr dirty="0" smtClean="0" sz="1400" spc="-8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0">
                <a:latin typeface="Times New Roman"/>
                <a:cs typeface="Times New Roman"/>
              </a:rPr>
              <a:t> st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te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ts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te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ts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</p:txBody>
      </p:sp>
      <p:graphicFrame>
        <p:nvGraphicFramePr>
          <p:cNvPr id="9" name="object 9"/>
          <p:cNvGraphicFramePr>
            <a:graphicFrameLocks noGrp="1"/>
          </p:cNvGraphicFramePr>
          <p:nvPr/>
        </p:nvGraphicFramePr>
        <p:xfrm>
          <a:off x="384936" y="2759582"/>
          <a:ext cx="6652386" cy="148297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19097"/>
                <a:gridCol w="2161413"/>
                <a:gridCol w="1507489"/>
                <a:gridCol w="1553336"/>
              </a:tblGrid>
              <a:tr h="210312"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dirty="0" smtClean="0" sz="1400" b="1">
                          <a:latin typeface="Times New Roman"/>
                          <a:cs typeface="Times New Roman"/>
                        </a:rPr>
                        <a:t>Oper</a:t>
                      </a:r>
                      <a:r>
                        <a:rPr dirty="0" smtClean="0" sz="1400" spc="-10" b="1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dirty="0" smtClean="0" sz="1400" spc="0" b="1">
                          <a:latin typeface="Times New Roman"/>
                          <a:cs typeface="Times New Roman"/>
                        </a:rPr>
                        <a:t>t</a:t>
                      </a:r>
                      <a:r>
                        <a:rPr dirty="0" smtClean="0" sz="1400" spc="5" b="1">
                          <a:latin typeface="Times New Roman"/>
                          <a:cs typeface="Times New Roman"/>
                        </a:rPr>
                        <a:t>o</a:t>
                      </a:r>
                      <a:r>
                        <a:rPr dirty="0" smtClean="0" sz="1400" spc="0" b="1">
                          <a:latin typeface="Times New Roman"/>
                          <a:cs typeface="Times New Roman"/>
                        </a:rPr>
                        <a:t>r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dirty="0" smtClean="0" sz="1400" spc="-10" b="1">
                          <a:latin typeface="Times New Roman"/>
                          <a:cs typeface="Times New Roman"/>
                        </a:rPr>
                        <a:t>N</a:t>
                      </a:r>
                      <a:r>
                        <a:rPr dirty="0" smtClean="0" sz="1400" spc="0" b="1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dirty="0" smtClean="0" sz="1400" spc="-20" b="1">
                          <a:latin typeface="Times New Roman"/>
                          <a:cs typeface="Times New Roman"/>
                        </a:rPr>
                        <a:t>m</a:t>
                      </a:r>
                      <a:r>
                        <a:rPr dirty="0" smtClean="0" sz="1400" spc="0" b="1">
                          <a:latin typeface="Times New Roman"/>
                          <a:cs typeface="Times New Roman"/>
                        </a:rPr>
                        <a:t>e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5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dirty="0" smtClean="0" sz="1400" b="1"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dirty="0" smtClean="0" sz="1400" spc="-10" b="1">
                          <a:latin typeface="Times New Roman"/>
                          <a:cs typeface="Times New Roman"/>
                        </a:rPr>
                        <a:t>x</a:t>
                      </a:r>
                      <a:r>
                        <a:rPr dirty="0" smtClean="0" sz="1400" spc="0" b="1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dirty="0" smtClean="0" sz="1400" spc="-20" b="1">
                          <a:latin typeface="Times New Roman"/>
                          <a:cs typeface="Times New Roman"/>
                        </a:rPr>
                        <a:t>m</a:t>
                      </a:r>
                      <a:r>
                        <a:rPr dirty="0" smtClean="0" sz="1400" spc="0" b="1">
                          <a:latin typeface="Times New Roman"/>
                          <a:cs typeface="Times New Roman"/>
                        </a:rPr>
                        <a:t>ple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6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dirty="0" smtClean="0" sz="1400" spc="-10" b="1">
                          <a:latin typeface="Times New Roman"/>
                          <a:cs typeface="Times New Roman"/>
                        </a:rPr>
                        <a:t>R</a:t>
                      </a:r>
                      <a:r>
                        <a:rPr dirty="0" smtClean="0" sz="1400" spc="0" b="1"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dirty="0" smtClean="0" sz="1400" spc="5" b="1">
                          <a:latin typeface="Times New Roman"/>
                          <a:cs typeface="Times New Roman"/>
                        </a:rPr>
                        <a:t>s</a:t>
                      </a:r>
                      <a:r>
                        <a:rPr dirty="0" smtClean="0" sz="1400" spc="0" b="1">
                          <a:latin typeface="Times New Roman"/>
                          <a:cs typeface="Times New Roman"/>
                        </a:rPr>
                        <a:t>ult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6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10311"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dirty="0" smtClean="0" sz="1400" b="1">
                          <a:latin typeface="Times New Roman"/>
                          <a:cs typeface="Times New Roman"/>
                        </a:rPr>
                        <a:t>==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dirty="0" smtClean="0" sz="1400" b="1">
                          <a:latin typeface="Times New Roman"/>
                          <a:cs typeface="Times New Roman"/>
                        </a:rPr>
                        <a:t>Equ</a:t>
                      </a:r>
                      <a:r>
                        <a:rPr dirty="0" smtClean="0" sz="1400" spc="-10" b="1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dirty="0" smtClean="0" sz="1400" spc="0" b="1">
                          <a:latin typeface="Times New Roman"/>
                          <a:cs typeface="Times New Roman"/>
                        </a:rPr>
                        <a:t>li</a:t>
                      </a:r>
                      <a:r>
                        <a:rPr dirty="0" smtClean="0" sz="1400" spc="-15" b="1">
                          <a:latin typeface="Times New Roman"/>
                          <a:cs typeface="Times New Roman"/>
                        </a:rPr>
                        <a:t>t</a:t>
                      </a:r>
                      <a:r>
                        <a:rPr dirty="0" smtClean="0" sz="1400" spc="0" b="1">
                          <a:latin typeface="Times New Roman"/>
                          <a:cs typeface="Times New Roman"/>
                        </a:rPr>
                        <a:t>y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5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dirty="0" smtClean="0" sz="1400" b="1">
                          <a:latin typeface="Times New Roman"/>
                          <a:cs typeface="Times New Roman"/>
                        </a:rPr>
                        <a:t>6</a:t>
                      </a:r>
                      <a:r>
                        <a:rPr dirty="0" smtClean="0" sz="1400" spc="-10" b="1">
                          <a:latin typeface="Times New Roman"/>
                          <a:cs typeface="Times New Roman"/>
                        </a:rPr>
                        <a:t>=</a:t>
                      </a:r>
                      <a:r>
                        <a:rPr dirty="0" smtClean="0" sz="1400" spc="0" b="1">
                          <a:latin typeface="Times New Roman"/>
                          <a:cs typeface="Times New Roman"/>
                        </a:rPr>
                        <a:t>=6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6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dirty="0" smtClean="0" sz="1400" b="1">
                          <a:latin typeface="Times New Roman"/>
                          <a:cs typeface="Times New Roman"/>
                        </a:rPr>
                        <a:t>1(tru</a:t>
                      </a:r>
                      <a:r>
                        <a:rPr dirty="0" smtClean="0" sz="1400" spc="-10" b="1"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dirty="0" smtClean="0" sz="1400" spc="0" b="1">
                          <a:latin typeface="Times New Roman"/>
                          <a:cs typeface="Times New Roman"/>
                        </a:rPr>
                        <a:t>)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6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11836"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dirty="0" smtClean="0" sz="1400" b="1">
                          <a:latin typeface="Times New Roman"/>
                          <a:cs typeface="Times New Roman"/>
                        </a:rPr>
                        <a:t>!=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dirty="0" smtClean="0" sz="1400" b="1">
                          <a:latin typeface="Times New Roman"/>
                          <a:cs typeface="Times New Roman"/>
                        </a:rPr>
                        <a:t>Ineq</a:t>
                      </a:r>
                      <a:r>
                        <a:rPr dirty="0" smtClean="0" sz="1400" spc="-15" b="1">
                          <a:latin typeface="Times New Roman"/>
                          <a:cs typeface="Times New Roman"/>
                        </a:rPr>
                        <a:t>u</a:t>
                      </a:r>
                      <a:r>
                        <a:rPr dirty="0" smtClean="0" sz="1400" spc="0" b="1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dirty="0" smtClean="0" sz="1400" spc="-10" b="1">
                          <a:latin typeface="Times New Roman"/>
                          <a:cs typeface="Times New Roman"/>
                        </a:rPr>
                        <a:t>l</a:t>
                      </a:r>
                      <a:r>
                        <a:rPr dirty="0" smtClean="0" sz="1400" spc="0" b="1">
                          <a:latin typeface="Times New Roman"/>
                          <a:cs typeface="Times New Roman"/>
                        </a:rPr>
                        <a:t>i</a:t>
                      </a:r>
                      <a:r>
                        <a:rPr dirty="0" smtClean="0" sz="1400" spc="-15" b="1">
                          <a:latin typeface="Times New Roman"/>
                          <a:cs typeface="Times New Roman"/>
                        </a:rPr>
                        <a:t>t</a:t>
                      </a:r>
                      <a:r>
                        <a:rPr dirty="0" smtClean="0" sz="1400" spc="0" b="1">
                          <a:latin typeface="Times New Roman"/>
                          <a:cs typeface="Times New Roman"/>
                        </a:rPr>
                        <a:t>y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5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dirty="0" smtClean="0" sz="1400" b="1">
                          <a:latin typeface="Times New Roman"/>
                          <a:cs typeface="Times New Roman"/>
                        </a:rPr>
                        <a:t>6!</a:t>
                      </a:r>
                      <a:r>
                        <a:rPr dirty="0" smtClean="0" sz="1400" spc="-10" b="1">
                          <a:latin typeface="Times New Roman"/>
                          <a:cs typeface="Times New Roman"/>
                        </a:rPr>
                        <a:t>=</a:t>
                      </a:r>
                      <a:r>
                        <a:rPr dirty="0" smtClean="0" sz="1400" spc="0" b="1">
                          <a:latin typeface="Times New Roman"/>
                          <a:cs typeface="Times New Roman"/>
                        </a:rPr>
                        <a:t>6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6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dirty="0" smtClean="0" sz="1400" spc="5" b="1">
                          <a:latin typeface="Times New Roman"/>
                          <a:cs typeface="Times New Roman"/>
                        </a:rPr>
                        <a:t>0</a:t>
                      </a:r>
                      <a:r>
                        <a:rPr dirty="0" smtClean="0" sz="1400" spc="0" b="1">
                          <a:latin typeface="Times New Roman"/>
                          <a:cs typeface="Times New Roman"/>
                        </a:rPr>
                        <a:t>(</a:t>
                      </a:r>
                      <a:r>
                        <a:rPr dirty="0" smtClean="0" sz="1400" spc="-15" b="1">
                          <a:latin typeface="Times New Roman"/>
                          <a:cs typeface="Times New Roman"/>
                        </a:rPr>
                        <a:t>f</a:t>
                      </a:r>
                      <a:r>
                        <a:rPr dirty="0" smtClean="0" sz="1400" spc="0" b="1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dirty="0" smtClean="0" sz="1400" spc="-10" b="1">
                          <a:latin typeface="Times New Roman"/>
                          <a:cs typeface="Times New Roman"/>
                        </a:rPr>
                        <a:t>l</a:t>
                      </a:r>
                      <a:r>
                        <a:rPr dirty="0" smtClean="0" sz="1400" spc="0" b="1">
                          <a:latin typeface="Times New Roman"/>
                          <a:cs typeface="Times New Roman"/>
                        </a:rPr>
                        <a:t>se)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6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10692"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dirty="0" smtClean="0" sz="1400" b="1">
                          <a:latin typeface="Times New Roman"/>
                          <a:cs typeface="Times New Roman"/>
                        </a:rPr>
                        <a:t>&lt;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dirty="0" smtClean="0" sz="1400" b="1">
                          <a:latin typeface="Times New Roman"/>
                          <a:cs typeface="Times New Roman"/>
                        </a:rPr>
                        <a:t>Le</a:t>
                      </a:r>
                      <a:r>
                        <a:rPr dirty="0" smtClean="0" sz="1400" spc="-10" b="1">
                          <a:latin typeface="Times New Roman"/>
                          <a:cs typeface="Times New Roman"/>
                        </a:rPr>
                        <a:t>s</a:t>
                      </a:r>
                      <a:r>
                        <a:rPr dirty="0" smtClean="0" sz="1400" spc="0" b="1">
                          <a:latin typeface="Times New Roman"/>
                          <a:cs typeface="Times New Roman"/>
                        </a:rPr>
                        <a:t>s</a:t>
                      </a:r>
                      <a:r>
                        <a:rPr dirty="0" smtClean="0" sz="1400" spc="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mtClean="0" sz="1400" spc="0" b="1">
                          <a:latin typeface="Times New Roman"/>
                          <a:cs typeface="Times New Roman"/>
                        </a:rPr>
                        <a:t>than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5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dirty="0" smtClean="0" sz="1400" b="1">
                          <a:latin typeface="Times New Roman"/>
                          <a:cs typeface="Times New Roman"/>
                        </a:rPr>
                        <a:t>6</a:t>
                      </a:r>
                      <a:r>
                        <a:rPr dirty="0" smtClean="0" sz="1400" spc="-10" b="1">
                          <a:latin typeface="Times New Roman"/>
                          <a:cs typeface="Times New Roman"/>
                        </a:rPr>
                        <a:t>&lt;</a:t>
                      </a:r>
                      <a:r>
                        <a:rPr dirty="0" smtClean="0" sz="1400" spc="0" b="1">
                          <a:latin typeface="Times New Roman"/>
                          <a:cs typeface="Times New Roman"/>
                        </a:rPr>
                        <a:t>6.</a:t>
                      </a:r>
                      <a:r>
                        <a:rPr dirty="0" smtClean="0" sz="1400" spc="-10" b="1">
                          <a:latin typeface="Times New Roman"/>
                          <a:cs typeface="Times New Roman"/>
                        </a:rPr>
                        <a:t>2</a:t>
                      </a:r>
                      <a:r>
                        <a:rPr dirty="0" smtClean="0" sz="1400" spc="0" b="1">
                          <a:latin typeface="Times New Roman"/>
                          <a:cs typeface="Times New Roman"/>
                        </a:rPr>
                        <a:t>5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6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dirty="0" smtClean="0" sz="1400" b="1">
                          <a:latin typeface="Times New Roman"/>
                          <a:cs typeface="Times New Roman"/>
                        </a:rPr>
                        <a:t>1(tru</a:t>
                      </a:r>
                      <a:r>
                        <a:rPr dirty="0" smtClean="0" sz="1400" spc="-10" b="1"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dirty="0" smtClean="0" sz="1400" spc="0" b="1">
                          <a:latin typeface="Times New Roman"/>
                          <a:cs typeface="Times New Roman"/>
                        </a:rPr>
                        <a:t>)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6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10312"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dirty="0" smtClean="0" sz="1400" b="1">
                          <a:latin typeface="Times New Roman"/>
                          <a:cs typeface="Times New Roman"/>
                        </a:rPr>
                        <a:t>&lt;=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dirty="0" smtClean="0" sz="1400" b="1">
                          <a:latin typeface="Times New Roman"/>
                          <a:cs typeface="Times New Roman"/>
                        </a:rPr>
                        <a:t>Le</a:t>
                      </a:r>
                      <a:r>
                        <a:rPr dirty="0" smtClean="0" sz="1400" spc="-10" b="1">
                          <a:latin typeface="Times New Roman"/>
                          <a:cs typeface="Times New Roman"/>
                        </a:rPr>
                        <a:t>s</a:t>
                      </a:r>
                      <a:r>
                        <a:rPr dirty="0" smtClean="0" sz="1400" spc="0" b="1">
                          <a:latin typeface="Times New Roman"/>
                          <a:cs typeface="Times New Roman"/>
                        </a:rPr>
                        <a:t>s</a:t>
                      </a:r>
                      <a:r>
                        <a:rPr dirty="0" smtClean="0" sz="1400" spc="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mtClean="0" sz="1400" spc="0" b="1">
                          <a:latin typeface="Times New Roman"/>
                          <a:cs typeface="Times New Roman"/>
                        </a:rPr>
                        <a:t>than</a:t>
                      </a:r>
                      <a:r>
                        <a:rPr dirty="0" smtClean="0" sz="1400" spc="-1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mtClean="0" sz="1400" spc="0" b="1">
                          <a:latin typeface="Times New Roman"/>
                          <a:cs typeface="Times New Roman"/>
                        </a:rPr>
                        <a:t>and</a:t>
                      </a:r>
                      <a:r>
                        <a:rPr dirty="0" smtClean="0" sz="14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mtClean="0" sz="1400" spc="0" b="1">
                          <a:latin typeface="Times New Roman"/>
                          <a:cs typeface="Times New Roman"/>
                        </a:rPr>
                        <a:t>eq</a:t>
                      </a:r>
                      <a:r>
                        <a:rPr dirty="0" smtClean="0" sz="1400" spc="-15" b="1">
                          <a:latin typeface="Times New Roman"/>
                          <a:cs typeface="Times New Roman"/>
                        </a:rPr>
                        <a:t>u</a:t>
                      </a:r>
                      <a:r>
                        <a:rPr dirty="0" smtClean="0" sz="1400" spc="-10" b="1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dirty="0" smtClean="0" sz="1400" spc="0" b="1">
                          <a:latin typeface="Times New Roman"/>
                          <a:cs typeface="Times New Roman"/>
                        </a:rPr>
                        <a:t>l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5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dirty="0" smtClean="0" sz="1400" b="1">
                          <a:latin typeface="Times New Roman"/>
                          <a:cs typeface="Times New Roman"/>
                        </a:rPr>
                        <a:t>6</a:t>
                      </a:r>
                      <a:r>
                        <a:rPr dirty="0" smtClean="0" sz="1400" spc="-10" b="1">
                          <a:latin typeface="Times New Roman"/>
                          <a:cs typeface="Times New Roman"/>
                        </a:rPr>
                        <a:t>&lt;</a:t>
                      </a:r>
                      <a:r>
                        <a:rPr dirty="0" smtClean="0" sz="1400" spc="0" b="1">
                          <a:latin typeface="Times New Roman"/>
                          <a:cs typeface="Times New Roman"/>
                        </a:rPr>
                        <a:t>=6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6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dirty="0" smtClean="0" sz="1400" b="1">
                          <a:latin typeface="Times New Roman"/>
                          <a:cs typeface="Times New Roman"/>
                        </a:rPr>
                        <a:t>1(tru</a:t>
                      </a:r>
                      <a:r>
                        <a:rPr dirty="0" smtClean="0" sz="1400" spc="-10" b="1"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dirty="0" smtClean="0" sz="1400" spc="0" b="1">
                          <a:latin typeface="Times New Roman"/>
                          <a:cs typeface="Times New Roman"/>
                        </a:rPr>
                        <a:t>)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6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11836"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dirty="0" smtClean="0" sz="1400" b="1">
                          <a:latin typeface="Times New Roman"/>
                          <a:cs typeface="Times New Roman"/>
                        </a:rPr>
                        <a:t>&gt;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dirty="0" smtClean="0" sz="1400" b="1">
                          <a:latin typeface="Times New Roman"/>
                          <a:cs typeface="Times New Roman"/>
                        </a:rPr>
                        <a:t>Gre</a:t>
                      </a:r>
                      <a:r>
                        <a:rPr dirty="0" smtClean="0" sz="1400" spc="5" b="1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dirty="0" smtClean="0" sz="1400" spc="-15" b="1">
                          <a:latin typeface="Times New Roman"/>
                          <a:cs typeface="Times New Roman"/>
                        </a:rPr>
                        <a:t>t</a:t>
                      </a:r>
                      <a:r>
                        <a:rPr dirty="0" smtClean="0" sz="1400" spc="0" b="1">
                          <a:latin typeface="Times New Roman"/>
                          <a:cs typeface="Times New Roman"/>
                        </a:rPr>
                        <a:t>er t</a:t>
                      </a:r>
                      <a:r>
                        <a:rPr dirty="0" smtClean="0" sz="1400" spc="-15" b="1">
                          <a:latin typeface="Times New Roman"/>
                          <a:cs typeface="Times New Roman"/>
                        </a:rPr>
                        <a:t>h</a:t>
                      </a:r>
                      <a:r>
                        <a:rPr dirty="0" smtClean="0" sz="1400" spc="0" b="1">
                          <a:latin typeface="Times New Roman"/>
                          <a:cs typeface="Times New Roman"/>
                        </a:rPr>
                        <a:t>an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5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dirty="0" smtClean="0" sz="1400" b="1">
                          <a:latin typeface="Times New Roman"/>
                          <a:cs typeface="Times New Roman"/>
                        </a:rPr>
                        <a:t>6</a:t>
                      </a:r>
                      <a:r>
                        <a:rPr dirty="0" smtClean="0" sz="1400" spc="-10" b="1">
                          <a:latin typeface="Times New Roman"/>
                          <a:cs typeface="Times New Roman"/>
                        </a:rPr>
                        <a:t>&gt;</a:t>
                      </a:r>
                      <a:r>
                        <a:rPr dirty="0" smtClean="0" sz="1400" spc="0" b="1">
                          <a:latin typeface="Times New Roman"/>
                          <a:cs typeface="Times New Roman"/>
                        </a:rPr>
                        <a:t>6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6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dirty="0" smtClean="0" sz="1400" b="1">
                          <a:latin typeface="Times New Roman"/>
                          <a:cs typeface="Times New Roman"/>
                        </a:rPr>
                        <a:t>0(</a:t>
                      </a:r>
                      <a:r>
                        <a:rPr dirty="0" smtClean="0" sz="1400" spc="-15" b="1">
                          <a:latin typeface="Times New Roman"/>
                          <a:cs typeface="Times New Roman"/>
                        </a:rPr>
                        <a:t>f</a:t>
                      </a:r>
                      <a:r>
                        <a:rPr dirty="0" smtClean="0" sz="1400" spc="0" b="1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dirty="0" smtClean="0" sz="1400" spc="-10" b="1">
                          <a:latin typeface="Times New Roman"/>
                          <a:cs typeface="Times New Roman"/>
                        </a:rPr>
                        <a:t>l</a:t>
                      </a:r>
                      <a:r>
                        <a:rPr dirty="0" smtClean="0" sz="1400" spc="0" b="1">
                          <a:latin typeface="Times New Roman"/>
                          <a:cs typeface="Times New Roman"/>
                        </a:rPr>
                        <a:t>se)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6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10312"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dirty="0" smtClean="0" sz="1400" b="1">
                          <a:latin typeface="Times New Roman"/>
                          <a:cs typeface="Times New Roman"/>
                        </a:rPr>
                        <a:t>&gt;=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dirty="0" smtClean="0" sz="1400" b="1">
                          <a:latin typeface="Times New Roman"/>
                          <a:cs typeface="Times New Roman"/>
                        </a:rPr>
                        <a:t>Gre</a:t>
                      </a:r>
                      <a:r>
                        <a:rPr dirty="0" smtClean="0" sz="1400" spc="5" b="1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dirty="0" smtClean="0" sz="1400" spc="-15" b="1">
                          <a:latin typeface="Times New Roman"/>
                          <a:cs typeface="Times New Roman"/>
                        </a:rPr>
                        <a:t>t</a:t>
                      </a:r>
                      <a:r>
                        <a:rPr dirty="0" smtClean="0" sz="1400" spc="0" b="1">
                          <a:latin typeface="Times New Roman"/>
                          <a:cs typeface="Times New Roman"/>
                        </a:rPr>
                        <a:t>er t</a:t>
                      </a:r>
                      <a:r>
                        <a:rPr dirty="0" smtClean="0" sz="1400" spc="-15" b="1">
                          <a:latin typeface="Times New Roman"/>
                          <a:cs typeface="Times New Roman"/>
                        </a:rPr>
                        <a:t>h</a:t>
                      </a:r>
                      <a:r>
                        <a:rPr dirty="0" smtClean="0" sz="1400" spc="0" b="1">
                          <a:latin typeface="Times New Roman"/>
                          <a:cs typeface="Times New Roman"/>
                        </a:rPr>
                        <a:t>an and</a:t>
                      </a:r>
                      <a:r>
                        <a:rPr dirty="0" smtClean="0" sz="1400" spc="-1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mtClean="0" sz="1400" spc="0" b="1"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dirty="0" smtClean="0" sz="1400" spc="-15" b="1">
                          <a:latin typeface="Times New Roman"/>
                          <a:cs typeface="Times New Roman"/>
                        </a:rPr>
                        <a:t>q</a:t>
                      </a:r>
                      <a:r>
                        <a:rPr dirty="0" smtClean="0" sz="1400" spc="0" b="1">
                          <a:latin typeface="Times New Roman"/>
                          <a:cs typeface="Times New Roman"/>
                        </a:rPr>
                        <a:t>ual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5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dirty="0" smtClean="0" sz="1400" b="1">
                          <a:latin typeface="Times New Roman"/>
                          <a:cs typeface="Times New Roman"/>
                        </a:rPr>
                        <a:t>6.</a:t>
                      </a:r>
                      <a:r>
                        <a:rPr dirty="0" smtClean="0" sz="1400" spc="-10" b="1">
                          <a:latin typeface="Times New Roman"/>
                          <a:cs typeface="Times New Roman"/>
                        </a:rPr>
                        <a:t>5</a:t>
                      </a:r>
                      <a:r>
                        <a:rPr dirty="0" smtClean="0" sz="1400" spc="0" b="1">
                          <a:latin typeface="Times New Roman"/>
                          <a:cs typeface="Times New Roman"/>
                        </a:rPr>
                        <a:t>&gt;</a:t>
                      </a:r>
                      <a:r>
                        <a:rPr dirty="0" smtClean="0" sz="1400" spc="-5" b="1">
                          <a:latin typeface="Times New Roman"/>
                          <a:cs typeface="Times New Roman"/>
                        </a:rPr>
                        <a:t>=</a:t>
                      </a:r>
                      <a:r>
                        <a:rPr dirty="0" smtClean="0" sz="1400" spc="0" b="1">
                          <a:latin typeface="Times New Roman"/>
                          <a:cs typeface="Times New Roman"/>
                        </a:rPr>
                        <a:t>6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6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dirty="0" smtClean="0" sz="1400" b="1">
                          <a:latin typeface="Times New Roman"/>
                          <a:cs typeface="Times New Roman"/>
                        </a:rPr>
                        <a:t>1(tru</a:t>
                      </a:r>
                      <a:r>
                        <a:rPr dirty="0" smtClean="0" sz="1400" spc="-10" b="1"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dirty="0" smtClean="0" sz="1400" spc="0" b="1">
                          <a:latin typeface="Times New Roman"/>
                          <a:cs typeface="Times New Roman"/>
                        </a:rPr>
                        <a:t>)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6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graphicFrame>
        <p:nvGraphicFramePr>
          <p:cNvPr id="11" name="object 11"/>
          <p:cNvGraphicFramePr>
            <a:graphicFrameLocks noGrp="1"/>
          </p:cNvGraphicFramePr>
          <p:nvPr/>
        </p:nvGraphicFramePr>
        <p:xfrm>
          <a:off x="613537" y="7781797"/>
          <a:ext cx="6567043" cy="85051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80414"/>
                <a:gridCol w="2161412"/>
                <a:gridCol w="1483106"/>
                <a:gridCol w="1631061"/>
              </a:tblGrid>
              <a:tr h="210312"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dirty="0" smtClean="0" sz="1400" b="1">
                          <a:latin typeface="Times New Roman"/>
                          <a:cs typeface="Times New Roman"/>
                        </a:rPr>
                        <a:t>Oper</a:t>
                      </a:r>
                      <a:r>
                        <a:rPr dirty="0" smtClean="0" sz="1400" spc="-10" b="1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dirty="0" smtClean="0" sz="1400" spc="0" b="1">
                          <a:latin typeface="Times New Roman"/>
                          <a:cs typeface="Times New Roman"/>
                        </a:rPr>
                        <a:t>t</a:t>
                      </a:r>
                      <a:r>
                        <a:rPr dirty="0" smtClean="0" sz="1400" spc="5" b="1">
                          <a:latin typeface="Times New Roman"/>
                          <a:cs typeface="Times New Roman"/>
                        </a:rPr>
                        <a:t>o</a:t>
                      </a:r>
                      <a:r>
                        <a:rPr dirty="0" smtClean="0" sz="1400" spc="0" b="1">
                          <a:latin typeface="Times New Roman"/>
                          <a:cs typeface="Times New Roman"/>
                        </a:rPr>
                        <a:t>r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dirty="0" smtClean="0" sz="1400" spc="-10" b="1">
                          <a:latin typeface="Times New Roman"/>
                          <a:cs typeface="Times New Roman"/>
                        </a:rPr>
                        <a:t>N</a:t>
                      </a:r>
                      <a:r>
                        <a:rPr dirty="0" smtClean="0" sz="1400" spc="0" b="1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dirty="0" smtClean="0" sz="1400" spc="-20" b="1">
                          <a:latin typeface="Times New Roman"/>
                          <a:cs typeface="Times New Roman"/>
                        </a:rPr>
                        <a:t>m</a:t>
                      </a:r>
                      <a:r>
                        <a:rPr dirty="0" smtClean="0" sz="1400" spc="0" b="1">
                          <a:latin typeface="Times New Roman"/>
                          <a:cs typeface="Times New Roman"/>
                        </a:rPr>
                        <a:t>e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2865">
                        <a:lnSpc>
                          <a:spcPct val="100000"/>
                        </a:lnSpc>
                      </a:pPr>
                      <a:r>
                        <a:rPr dirty="0" smtClean="0" sz="1400" b="1"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dirty="0" smtClean="0" sz="1400" spc="-10" b="1">
                          <a:latin typeface="Times New Roman"/>
                          <a:cs typeface="Times New Roman"/>
                        </a:rPr>
                        <a:t>x</a:t>
                      </a:r>
                      <a:r>
                        <a:rPr dirty="0" smtClean="0" sz="1400" spc="0" b="1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dirty="0" smtClean="0" sz="1400" spc="-20" b="1">
                          <a:latin typeface="Times New Roman"/>
                          <a:cs typeface="Times New Roman"/>
                        </a:rPr>
                        <a:t>m</a:t>
                      </a:r>
                      <a:r>
                        <a:rPr dirty="0" smtClean="0" sz="1400" spc="0" b="1">
                          <a:latin typeface="Times New Roman"/>
                          <a:cs typeface="Times New Roman"/>
                        </a:rPr>
                        <a:t>ple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5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dirty="0" smtClean="0" sz="1400" spc="-10" b="1">
                          <a:latin typeface="Times New Roman"/>
                          <a:cs typeface="Times New Roman"/>
                        </a:rPr>
                        <a:t>R</a:t>
                      </a:r>
                      <a:r>
                        <a:rPr dirty="0" smtClean="0" sz="1400" spc="0" b="1"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dirty="0" smtClean="0" sz="1400" spc="5" b="1">
                          <a:latin typeface="Times New Roman"/>
                          <a:cs typeface="Times New Roman"/>
                        </a:rPr>
                        <a:t>s</a:t>
                      </a:r>
                      <a:r>
                        <a:rPr dirty="0" smtClean="0" sz="1400" spc="0" b="1">
                          <a:latin typeface="Times New Roman"/>
                          <a:cs typeface="Times New Roman"/>
                        </a:rPr>
                        <a:t>ult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6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11836"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dirty="0" smtClean="0" sz="1400" spc="-10" b="1">
                          <a:latin typeface="Times New Roman"/>
                          <a:cs typeface="Times New Roman"/>
                        </a:rPr>
                        <a:t>&amp;&amp;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dirty="0" smtClean="0" sz="1400" b="1">
                          <a:latin typeface="Times New Roman"/>
                          <a:cs typeface="Times New Roman"/>
                        </a:rPr>
                        <a:t>L</a:t>
                      </a:r>
                      <a:r>
                        <a:rPr dirty="0" smtClean="0" sz="1400" spc="-10" b="1">
                          <a:latin typeface="Times New Roman"/>
                          <a:cs typeface="Times New Roman"/>
                        </a:rPr>
                        <a:t>o</a:t>
                      </a:r>
                      <a:r>
                        <a:rPr dirty="0" smtClean="0" sz="1400" spc="0" b="1">
                          <a:latin typeface="Times New Roman"/>
                          <a:cs typeface="Times New Roman"/>
                        </a:rPr>
                        <a:t>gi</a:t>
                      </a:r>
                      <a:r>
                        <a:rPr dirty="0" smtClean="0" sz="1400" spc="-15" b="1">
                          <a:latin typeface="Times New Roman"/>
                          <a:cs typeface="Times New Roman"/>
                        </a:rPr>
                        <a:t>c</a:t>
                      </a:r>
                      <a:r>
                        <a:rPr dirty="0" smtClean="0" sz="1400" spc="-10" b="1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dirty="0" smtClean="0" sz="1400" spc="0" b="1">
                          <a:latin typeface="Times New Roman"/>
                          <a:cs typeface="Times New Roman"/>
                        </a:rPr>
                        <a:t>l</a:t>
                      </a:r>
                      <a:r>
                        <a:rPr dirty="0" smtClean="0" sz="1400" spc="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mtClean="0" sz="1400" spc="-10" b="1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dirty="0" smtClean="0" sz="1400" spc="0" b="1">
                          <a:latin typeface="Times New Roman"/>
                          <a:cs typeface="Times New Roman"/>
                        </a:rPr>
                        <a:t>nd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2865">
                        <a:lnSpc>
                          <a:spcPct val="100000"/>
                        </a:lnSpc>
                      </a:pPr>
                      <a:r>
                        <a:rPr dirty="0" smtClean="0" sz="1400" b="1">
                          <a:latin typeface="Times New Roman"/>
                          <a:cs typeface="Times New Roman"/>
                        </a:rPr>
                        <a:t>4</a:t>
                      </a:r>
                      <a:r>
                        <a:rPr dirty="0" smtClean="0" sz="1400" spc="-10" b="1">
                          <a:latin typeface="Times New Roman"/>
                          <a:cs typeface="Times New Roman"/>
                        </a:rPr>
                        <a:t>&lt;</a:t>
                      </a:r>
                      <a:r>
                        <a:rPr dirty="0" smtClean="0" sz="1400" spc="0" b="1">
                          <a:latin typeface="Times New Roman"/>
                          <a:cs typeface="Times New Roman"/>
                        </a:rPr>
                        <a:t>6</a:t>
                      </a:r>
                      <a:r>
                        <a:rPr dirty="0" smtClean="0" sz="1400" spc="-10" b="1">
                          <a:latin typeface="Times New Roman"/>
                          <a:cs typeface="Times New Roman"/>
                        </a:rPr>
                        <a:t>&amp;</a:t>
                      </a:r>
                      <a:r>
                        <a:rPr dirty="0" smtClean="0" sz="1400" spc="0" b="1">
                          <a:latin typeface="Times New Roman"/>
                          <a:cs typeface="Times New Roman"/>
                        </a:rPr>
                        <a:t>&amp;</a:t>
                      </a:r>
                      <a:r>
                        <a:rPr dirty="0" smtClean="0" sz="14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mtClean="0" sz="1400" spc="0" b="1">
                          <a:latin typeface="Times New Roman"/>
                          <a:cs typeface="Times New Roman"/>
                        </a:rPr>
                        <a:t>5</a:t>
                      </a:r>
                      <a:r>
                        <a:rPr dirty="0" smtClean="0" sz="1400" spc="-10" b="1">
                          <a:latin typeface="Times New Roman"/>
                          <a:cs typeface="Times New Roman"/>
                        </a:rPr>
                        <a:t>&lt;</a:t>
                      </a:r>
                      <a:r>
                        <a:rPr dirty="0" smtClean="0" sz="1400" spc="-10" b="1">
                          <a:latin typeface="Times New Roman"/>
                          <a:cs typeface="Times New Roman"/>
                        </a:rPr>
                        <a:t>=</a:t>
                      </a:r>
                      <a:r>
                        <a:rPr dirty="0" smtClean="0" sz="1400" spc="0" b="1">
                          <a:latin typeface="Times New Roman"/>
                          <a:cs typeface="Times New Roman"/>
                        </a:rPr>
                        <a:t>5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5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dirty="0" smtClean="0" sz="1400" b="1">
                          <a:latin typeface="Times New Roman"/>
                          <a:cs typeface="Times New Roman"/>
                        </a:rPr>
                        <a:t>1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6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10693"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dirty="0" smtClean="0" sz="1400" b="1">
                          <a:latin typeface="Times New Roman"/>
                          <a:cs typeface="Times New Roman"/>
                        </a:rPr>
                        <a:t>||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dirty="0" smtClean="0" sz="1400" b="1">
                          <a:latin typeface="Times New Roman"/>
                          <a:cs typeface="Times New Roman"/>
                        </a:rPr>
                        <a:t>L</a:t>
                      </a:r>
                      <a:r>
                        <a:rPr dirty="0" smtClean="0" sz="1400" spc="-10" b="1">
                          <a:latin typeface="Times New Roman"/>
                          <a:cs typeface="Times New Roman"/>
                        </a:rPr>
                        <a:t>o</a:t>
                      </a:r>
                      <a:r>
                        <a:rPr dirty="0" smtClean="0" sz="1400" spc="0" b="1">
                          <a:latin typeface="Times New Roman"/>
                          <a:cs typeface="Times New Roman"/>
                        </a:rPr>
                        <a:t>gi</a:t>
                      </a:r>
                      <a:r>
                        <a:rPr dirty="0" smtClean="0" sz="1400" spc="-15" b="1">
                          <a:latin typeface="Times New Roman"/>
                          <a:cs typeface="Times New Roman"/>
                        </a:rPr>
                        <a:t>c</a:t>
                      </a:r>
                      <a:r>
                        <a:rPr dirty="0" smtClean="0" sz="1400" spc="-10" b="1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dirty="0" smtClean="0" sz="1400" spc="0" b="1">
                          <a:latin typeface="Times New Roman"/>
                          <a:cs typeface="Times New Roman"/>
                        </a:rPr>
                        <a:t>l</a:t>
                      </a:r>
                      <a:r>
                        <a:rPr dirty="0" smtClean="0" sz="1400" spc="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mtClean="0" sz="1400" spc="0" b="1">
                          <a:latin typeface="Times New Roman"/>
                          <a:cs typeface="Times New Roman"/>
                        </a:rPr>
                        <a:t>Or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2865">
                        <a:lnSpc>
                          <a:spcPct val="100000"/>
                        </a:lnSpc>
                      </a:pPr>
                      <a:r>
                        <a:rPr dirty="0" smtClean="0" sz="1400" b="1">
                          <a:latin typeface="Times New Roman"/>
                          <a:cs typeface="Times New Roman"/>
                        </a:rPr>
                        <a:t>3</a:t>
                      </a:r>
                      <a:r>
                        <a:rPr dirty="0" smtClean="0" sz="1400" spc="-10" b="1">
                          <a:latin typeface="Times New Roman"/>
                          <a:cs typeface="Times New Roman"/>
                        </a:rPr>
                        <a:t>&gt;</a:t>
                      </a:r>
                      <a:r>
                        <a:rPr dirty="0" smtClean="0" sz="1400" spc="0" b="1">
                          <a:latin typeface="Times New Roman"/>
                          <a:cs typeface="Times New Roman"/>
                        </a:rPr>
                        <a:t>2</a:t>
                      </a:r>
                      <a:r>
                        <a:rPr dirty="0" smtClean="0" sz="1400" spc="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mtClean="0" sz="1400" spc="0" b="1">
                          <a:latin typeface="Times New Roman"/>
                          <a:cs typeface="Times New Roman"/>
                        </a:rPr>
                        <a:t>||</a:t>
                      </a:r>
                      <a:r>
                        <a:rPr dirty="0" smtClean="0" sz="1400" spc="-1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mtClean="0" sz="1400" spc="0" b="1">
                          <a:latin typeface="Times New Roman"/>
                          <a:cs typeface="Times New Roman"/>
                        </a:rPr>
                        <a:t>2</a:t>
                      </a:r>
                      <a:r>
                        <a:rPr dirty="0" smtClean="0" sz="1400" spc="-10" b="1">
                          <a:latin typeface="Times New Roman"/>
                          <a:cs typeface="Times New Roman"/>
                        </a:rPr>
                        <a:t>&lt;</a:t>
                      </a:r>
                      <a:r>
                        <a:rPr dirty="0" smtClean="0" sz="1400" spc="0" b="1">
                          <a:latin typeface="Times New Roman"/>
                          <a:cs typeface="Times New Roman"/>
                        </a:rPr>
                        <a:t>4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5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dirty="0" smtClean="0" sz="1400" b="1">
                          <a:latin typeface="Times New Roman"/>
                          <a:cs typeface="Times New Roman"/>
                        </a:rPr>
                        <a:t>1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6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10312"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dirty="0" smtClean="0" sz="1400" b="1">
                          <a:latin typeface="Times New Roman"/>
                          <a:cs typeface="Times New Roman"/>
                        </a:rPr>
                        <a:t>!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dirty="0" smtClean="0" sz="1400" b="1">
                          <a:latin typeface="Times New Roman"/>
                          <a:cs typeface="Times New Roman"/>
                        </a:rPr>
                        <a:t>L</a:t>
                      </a:r>
                      <a:r>
                        <a:rPr dirty="0" smtClean="0" sz="1400" spc="-10" b="1">
                          <a:latin typeface="Times New Roman"/>
                          <a:cs typeface="Times New Roman"/>
                        </a:rPr>
                        <a:t>o</a:t>
                      </a:r>
                      <a:r>
                        <a:rPr dirty="0" smtClean="0" sz="1400" spc="0" b="1">
                          <a:latin typeface="Times New Roman"/>
                          <a:cs typeface="Times New Roman"/>
                        </a:rPr>
                        <a:t>gi</a:t>
                      </a:r>
                      <a:r>
                        <a:rPr dirty="0" smtClean="0" sz="1400" spc="-15" b="1">
                          <a:latin typeface="Times New Roman"/>
                          <a:cs typeface="Times New Roman"/>
                        </a:rPr>
                        <a:t>c</a:t>
                      </a:r>
                      <a:r>
                        <a:rPr dirty="0" smtClean="0" sz="1400" spc="-10" b="1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dirty="0" smtClean="0" sz="1400" spc="0" b="1">
                          <a:latin typeface="Times New Roman"/>
                          <a:cs typeface="Times New Roman"/>
                        </a:rPr>
                        <a:t>l</a:t>
                      </a:r>
                      <a:r>
                        <a:rPr dirty="0" smtClean="0" sz="1400" spc="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mtClean="0" sz="1400" spc="-10" b="1">
                          <a:latin typeface="Times New Roman"/>
                          <a:cs typeface="Times New Roman"/>
                        </a:rPr>
                        <a:t>N</a:t>
                      </a:r>
                      <a:r>
                        <a:rPr dirty="0" smtClean="0" sz="1400" spc="0" b="1"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dirty="0" smtClean="0" sz="1400" spc="-10" b="1">
                          <a:latin typeface="Times New Roman"/>
                          <a:cs typeface="Times New Roman"/>
                        </a:rPr>
                        <a:t>g</a:t>
                      </a:r>
                      <a:r>
                        <a:rPr dirty="0" smtClean="0" sz="1400" spc="0" b="1">
                          <a:latin typeface="Times New Roman"/>
                          <a:cs typeface="Times New Roman"/>
                        </a:rPr>
                        <a:t>at</a:t>
                      </a:r>
                      <a:r>
                        <a:rPr dirty="0" smtClean="0" sz="1400" spc="-10" b="1">
                          <a:latin typeface="Times New Roman"/>
                          <a:cs typeface="Times New Roman"/>
                        </a:rPr>
                        <a:t>i</a:t>
                      </a:r>
                      <a:r>
                        <a:rPr dirty="0" smtClean="0" sz="1400" spc="0" b="1">
                          <a:latin typeface="Times New Roman"/>
                          <a:cs typeface="Times New Roman"/>
                        </a:rPr>
                        <a:t>on</a:t>
                      </a:r>
                      <a:r>
                        <a:rPr dirty="0" smtClean="0" sz="1400" spc="-1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mtClean="0" sz="1400" spc="0" b="1">
                          <a:latin typeface="Times New Roman"/>
                          <a:cs typeface="Times New Roman"/>
                        </a:rPr>
                        <a:t>or</a:t>
                      </a:r>
                      <a:r>
                        <a:rPr dirty="0" smtClean="0" sz="1400" spc="-1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mtClean="0" sz="1400" spc="0" b="1">
                          <a:latin typeface="Times New Roman"/>
                          <a:cs typeface="Times New Roman"/>
                        </a:rPr>
                        <a:t>not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2865">
                        <a:lnSpc>
                          <a:spcPct val="100000"/>
                        </a:lnSpc>
                      </a:pPr>
                      <a:r>
                        <a:rPr dirty="0" smtClean="0" sz="1400" b="1">
                          <a:latin typeface="Times New Roman"/>
                          <a:cs typeface="Times New Roman"/>
                        </a:rPr>
                        <a:t>!(</a:t>
                      </a:r>
                      <a:r>
                        <a:rPr dirty="0" smtClean="0" sz="1400" spc="5" b="1">
                          <a:latin typeface="Times New Roman"/>
                          <a:cs typeface="Times New Roman"/>
                        </a:rPr>
                        <a:t>1</a:t>
                      </a:r>
                      <a:r>
                        <a:rPr dirty="0" smtClean="0" sz="1400" spc="-10" b="1">
                          <a:latin typeface="Times New Roman"/>
                          <a:cs typeface="Times New Roman"/>
                        </a:rPr>
                        <a:t>=</a:t>
                      </a:r>
                      <a:r>
                        <a:rPr dirty="0" smtClean="0" sz="1400" spc="-10" b="1">
                          <a:latin typeface="Times New Roman"/>
                          <a:cs typeface="Times New Roman"/>
                        </a:rPr>
                        <a:t>=</a:t>
                      </a:r>
                      <a:r>
                        <a:rPr dirty="0" smtClean="0" sz="1400" spc="0" b="1">
                          <a:latin typeface="Times New Roman"/>
                          <a:cs typeface="Times New Roman"/>
                        </a:rPr>
                        <a:t>1)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5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dirty="0" smtClean="0" sz="1400" b="1">
                          <a:latin typeface="Times New Roman"/>
                          <a:cs typeface="Times New Roman"/>
                        </a:rPr>
                        <a:t>0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6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44500" y="432815"/>
            <a:ext cx="6670675" cy="163893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algn="just" marL="12700" marR="6169660">
              <a:lnSpc>
                <a:spcPct val="100000"/>
              </a:lnSpc>
            </a:pPr>
            <a:r>
              <a:rPr dirty="0" smtClean="0" sz="1200" spc="-15">
                <a:latin typeface="Freestyle Script"/>
                <a:cs typeface="Freestyle Script"/>
              </a:rPr>
              <a:t>C</a:t>
            </a:r>
            <a:r>
              <a:rPr dirty="0" smtClean="0" sz="1200" spc="-5">
                <a:latin typeface="Freestyle Script"/>
                <a:cs typeface="Freestyle Script"/>
              </a:rPr>
              <a:t>++</a:t>
            </a:r>
            <a:r>
              <a:rPr dirty="0" smtClean="0" sz="1200" spc="5">
                <a:latin typeface="Freestyle Script"/>
                <a:cs typeface="Freestyle Script"/>
              </a:rPr>
              <a:t> </a:t>
            </a:r>
            <a:r>
              <a:rPr dirty="0" smtClean="0" sz="1200" spc="-15">
                <a:latin typeface="Freestyle Script"/>
                <a:cs typeface="Freestyle Script"/>
              </a:rPr>
              <a:t>l</a:t>
            </a:r>
            <a:r>
              <a:rPr dirty="0" smtClean="0" sz="1200" spc="5">
                <a:latin typeface="Freestyle Script"/>
                <a:cs typeface="Freestyle Script"/>
              </a:rPr>
              <a:t>e</a:t>
            </a:r>
            <a:r>
              <a:rPr dirty="0" smtClean="0" sz="1200" spc="5">
                <a:latin typeface="Freestyle Script"/>
                <a:cs typeface="Freestyle Script"/>
              </a:rPr>
              <a:t>c</a:t>
            </a:r>
            <a:r>
              <a:rPr dirty="0" smtClean="0" sz="1200" spc="-5">
                <a:latin typeface="Freestyle Script"/>
                <a:cs typeface="Freestyle Script"/>
              </a:rPr>
              <a:t>t</a:t>
            </a:r>
            <a:r>
              <a:rPr dirty="0" smtClean="0" sz="1200" spc="-5">
                <a:latin typeface="Freestyle Script"/>
                <a:cs typeface="Freestyle Script"/>
              </a:rPr>
              <a:t>ur</a:t>
            </a:r>
            <a:r>
              <a:rPr dirty="0" smtClean="0" sz="1200" spc="-5">
                <a:latin typeface="Freestyle Script"/>
                <a:cs typeface="Freestyle Script"/>
              </a:rPr>
              <a:t>e</a:t>
            </a:r>
            <a:endParaRPr sz="1200">
              <a:latin typeface="Freestyle Script"/>
              <a:cs typeface="Freestyle Script"/>
            </a:endParaRPr>
          </a:p>
          <a:p>
            <a:pPr algn="just" marL="12700" marR="540385">
              <a:lnSpc>
                <a:spcPts val="1415"/>
              </a:lnSpc>
            </a:pPr>
            <a:r>
              <a:rPr dirty="0" smtClean="0" sz="1200" spc="-15">
                <a:latin typeface="Freestyle Script"/>
                <a:cs typeface="Freestyle Script"/>
              </a:rPr>
              <a:t>C</a:t>
            </a:r>
            <a:r>
              <a:rPr dirty="0" smtClean="0" sz="1200" spc="-5">
                <a:latin typeface="Freestyle Script"/>
                <a:cs typeface="Freestyle Script"/>
              </a:rPr>
              <a:t>ha</a:t>
            </a:r>
            <a:r>
              <a:rPr dirty="0" smtClean="0" sz="1200" spc="0">
                <a:latin typeface="Freestyle Script"/>
                <a:cs typeface="Freestyle Script"/>
              </a:rPr>
              <a:t>p</a:t>
            </a:r>
            <a:r>
              <a:rPr dirty="0" smtClean="0" sz="1200" spc="-5">
                <a:latin typeface="Freestyle Script"/>
                <a:cs typeface="Freestyle Script"/>
              </a:rPr>
              <a:t>t</a:t>
            </a:r>
            <a:r>
              <a:rPr dirty="0" smtClean="0" sz="1200" spc="5">
                <a:latin typeface="Freestyle Script"/>
                <a:cs typeface="Freestyle Script"/>
              </a:rPr>
              <a:t>e</a:t>
            </a:r>
            <a:r>
              <a:rPr dirty="0" smtClean="0" sz="1200" spc="-5">
                <a:latin typeface="Freestyle Script"/>
                <a:cs typeface="Freestyle Script"/>
              </a:rPr>
              <a:t>r</a:t>
            </a:r>
            <a:r>
              <a:rPr dirty="0" smtClean="0" sz="1200" spc="-5">
                <a:latin typeface="Freestyle Script"/>
                <a:cs typeface="Freestyle Script"/>
              </a:rPr>
              <a:t> </a:t>
            </a:r>
            <a:r>
              <a:rPr dirty="0" smtClean="0" sz="1200" spc="-5">
                <a:latin typeface="Freestyle Script"/>
                <a:cs typeface="Freestyle Script"/>
              </a:rPr>
              <a:t>t</a:t>
            </a:r>
            <a:r>
              <a:rPr dirty="0" smtClean="0" sz="1200" spc="-5">
                <a:latin typeface="Freestyle Script"/>
                <a:cs typeface="Freestyle Script"/>
              </a:rPr>
              <a:t>wo</a:t>
            </a:r>
            <a:r>
              <a:rPr dirty="0" smtClean="0" sz="1200" spc="-5">
                <a:latin typeface="Freestyle Script"/>
                <a:cs typeface="Freestyle Script"/>
              </a:rPr>
              <a:t> </a:t>
            </a:r>
            <a:r>
              <a:rPr dirty="0" smtClean="0" sz="1200" spc="-5">
                <a:latin typeface="Freestyle Script"/>
                <a:cs typeface="Freestyle Script"/>
              </a:rPr>
              <a:t>:</a:t>
            </a:r>
            <a:r>
              <a:rPr dirty="0" smtClean="0" sz="1200" spc="-5">
                <a:latin typeface="Freestyle Script"/>
                <a:cs typeface="Freestyle Script"/>
              </a:rPr>
              <a:t> </a:t>
            </a:r>
            <a:r>
              <a:rPr dirty="0" smtClean="0" sz="1200" spc="5">
                <a:latin typeface="Freestyle Script"/>
                <a:cs typeface="Freestyle Script"/>
              </a:rPr>
              <a:t>E</a:t>
            </a:r>
            <a:r>
              <a:rPr dirty="0" smtClean="0" sz="1200" spc="0">
                <a:latin typeface="Freestyle Script"/>
                <a:cs typeface="Freestyle Script"/>
              </a:rPr>
              <a:t>x</a:t>
            </a:r>
            <a:r>
              <a:rPr dirty="0" smtClean="0" sz="1200" spc="-5">
                <a:latin typeface="Freestyle Script"/>
                <a:cs typeface="Freestyle Script"/>
              </a:rPr>
              <a:t>p</a:t>
            </a:r>
            <a:r>
              <a:rPr dirty="0" smtClean="0" sz="1200" spc="-5">
                <a:latin typeface="Freestyle Script"/>
                <a:cs typeface="Freestyle Script"/>
              </a:rPr>
              <a:t>r</a:t>
            </a:r>
            <a:r>
              <a:rPr dirty="0" smtClean="0" sz="1200" spc="5">
                <a:latin typeface="Freestyle Script"/>
                <a:cs typeface="Freestyle Script"/>
              </a:rPr>
              <a:t>e</a:t>
            </a:r>
            <a:r>
              <a:rPr dirty="0" smtClean="0" sz="1200" spc="-10">
                <a:latin typeface="Freestyle Script"/>
                <a:cs typeface="Freestyle Script"/>
              </a:rPr>
              <a:t>s</a:t>
            </a:r>
            <a:r>
              <a:rPr dirty="0" smtClean="0" sz="1200" spc="-10">
                <a:latin typeface="Freestyle Script"/>
                <a:cs typeface="Freestyle Script"/>
              </a:rPr>
              <a:t>s</a:t>
            </a:r>
            <a:r>
              <a:rPr dirty="0" smtClean="0" sz="1200" spc="-20">
                <a:latin typeface="Freestyle Script"/>
                <a:cs typeface="Freestyle Script"/>
              </a:rPr>
              <a:t>i</a:t>
            </a:r>
            <a:r>
              <a:rPr dirty="0" smtClean="0" sz="1200" spc="0">
                <a:latin typeface="Freestyle Script"/>
                <a:cs typeface="Freestyle Script"/>
              </a:rPr>
              <a:t>on                                                                                                 </a:t>
            </a:r>
            <a:r>
              <a:rPr dirty="0" smtClean="0" sz="1200" spc="25">
                <a:latin typeface="Freestyle Script"/>
                <a:cs typeface="Freestyle Script"/>
              </a:rPr>
              <a:t> </a:t>
            </a:r>
            <a:r>
              <a:rPr dirty="0" smtClean="0" sz="1200" spc="-5">
                <a:latin typeface="Freestyle Script"/>
                <a:cs typeface="Freestyle Script"/>
              </a:rPr>
              <a:t>A</a:t>
            </a:r>
            <a:r>
              <a:rPr dirty="0" smtClean="0" sz="1200" spc="-10">
                <a:latin typeface="Freestyle Script"/>
                <a:cs typeface="Freestyle Script"/>
              </a:rPr>
              <a:t>s</a:t>
            </a:r>
            <a:r>
              <a:rPr dirty="0" smtClean="0" sz="1200" spc="5">
                <a:latin typeface="Freestyle Script"/>
                <a:cs typeface="Freestyle Script"/>
              </a:rPr>
              <a:t>s</a:t>
            </a:r>
            <a:r>
              <a:rPr dirty="0" smtClean="0" sz="1200" spc="-20">
                <a:latin typeface="Freestyle Script"/>
                <a:cs typeface="Freestyle Script"/>
              </a:rPr>
              <a:t>i</a:t>
            </a:r>
            <a:r>
              <a:rPr dirty="0" smtClean="0" sz="1200" spc="-10">
                <a:latin typeface="Freestyle Script"/>
                <a:cs typeface="Freestyle Script"/>
              </a:rPr>
              <a:t>s</a:t>
            </a:r>
            <a:r>
              <a:rPr dirty="0" smtClean="0" sz="1200" spc="-5">
                <a:latin typeface="Freestyle Script"/>
                <a:cs typeface="Freestyle Script"/>
              </a:rPr>
              <a:t>t</a:t>
            </a:r>
            <a:r>
              <a:rPr dirty="0" smtClean="0" sz="1200" spc="0">
                <a:latin typeface="Freestyle Script"/>
                <a:cs typeface="Freestyle Script"/>
              </a:rPr>
              <a:t>ant</a:t>
            </a:r>
            <a:r>
              <a:rPr dirty="0" smtClean="0" sz="1200" spc="5">
                <a:latin typeface="Freestyle Script"/>
                <a:cs typeface="Freestyle Script"/>
              </a:rPr>
              <a:t> </a:t>
            </a:r>
            <a:r>
              <a:rPr dirty="0" smtClean="0" sz="1200" spc="-15">
                <a:latin typeface="Freestyle Script"/>
                <a:cs typeface="Freestyle Script"/>
              </a:rPr>
              <a:t>l</a:t>
            </a:r>
            <a:r>
              <a:rPr dirty="0" smtClean="0" sz="1200" spc="5">
                <a:latin typeface="Freestyle Script"/>
                <a:cs typeface="Freestyle Script"/>
              </a:rPr>
              <a:t>e</a:t>
            </a:r>
            <a:r>
              <a:rPr dirty="0" smtClean="0" sz="1200" spc="5">
                <a:latin typeface="Freestyle Script"/>
                <a:cs typeface="Freestyle Script"/>
              </a:rPr>
              <a:t>c</a:t>
            </a:r>
            <a:r>
              <a:rPr dirty="0" smtClean="0" sz="1200" spc="-5">
                <a:latin typeface="Freestyle Script"/>
                <a:cs typeface="Freestyle Script"/>
              </a:rPr>
              <a:t>t</a:t>
            </a:r>
            <a:r>
              <a:rPr dirty="0" smtClean="0" sz="1200" spc="-5">
                <a:latin typeface="Freestyle Script"/>
                <a:cs typeface="Freestyle Script"/>
              </a:rPr>
              <a:t>ur</a:t>
            </a:r>
            <a:r>
              <a:rPr dirty="0" smtClean="0" sz="1200" spc="5">
                <a:latin typeface="Freestyle Script"/>
                <a:cs typeface="Freestyle Script"/>
              </a:rPr>
              <a:t>e</a:t>
            </a:r>
            <a:r>
              <a:rPr dirty="0" smtClean="0" sz="1200" spc="-5">
                <a:latin typeface="Freestyle Script"/>
                <a:cs typeface="Freestyle Script"/>
              </a:rPr>
              <a:t>:</a:t>
            </a:r>
            <a:r>
              <a:rPr dirty="0" smtClean="0" sz="1200" spc="-5">
                <a:latin typeface="Freestyle Script"/>
                <a:cs typeface="Freestyle Script"/>
              </a:rPr>
              <a:t> </a:t>
            </a:r>
            <a:r>
              <a:rPr dirty="0" smtClean="0" sz="1200" spc="-5">
                <a:latin typeface="Freestyle Script"/>
                <a:cs typeface="Freestyle Script"/>
              </a:rPr>
              <a:t>J</a:t>
            </a:r>
            <a:r>
              <a:rPr dirty="0" smtClean="0" sz="1200" spc="-25">
                <a:latin typeface="Freestyle Script"/>
                <a:cs typeface="Freestyle Script"/>
              </a:rPr>
              <a:t>i</a:t>
            </a:r>
            <a:r>
              <a:rPr dirty="0" smtClean="0" sz="1200" spc="0">
                <a:latin typeface="Freestyle Script"/>
                <a:cs typeface="Freestyle Script"/>
              </a:rPr>
              <a:t>nan </a:t>
            </a:r>
            <a:r>
              <a:rPr dirty="0" smtClean="0" sz="1200" spc="-5">
                <a:latin typeface="Freestyle Script"/>
                <a:cs typeface="Freestyle Script"/>
              </a:rPr>
              <a:t>N.</a:t>
            </a:r>
            <a:r>
              <a:rPr dirty="0" smtClean="0" sz="1200" spc="5">
                <a:latin typeface="Freestyle Script"/>
                <a:cs typeface="Freestyle Script"/>
              </a:rPr>
              <a:t> </a:t>
            </a:r>
            <a:r>
              <a:rPr dirty="0" smtClean="0" sz="1200" spc="0">
                <a:latin typeface="Freestyle Script"/>
                <a:cs typeface="Freestyle Script"/>
              </a:rPr>
              <a:t>S</a:t>
            </a:r>
            <a:r>
              <a:rPr dirty="0" smtClean="0" sz="1200" spc="-5">
                <a:latin typeface="Freestyle Script"/>
                <a:cs typeface="Freestyle Script"/>
              </a:rPr>
              <a:t>hihab</a:t>
            </a:r>
            <a:endParaRPr sz="1200">
              <a:latin typeface="Freestyle Script"/>
              <a:cs typeface="Freestyle Script"/>
            </a:endParaRPr>
          </a:p>
          <a:p>
            <a:pPr>
              <a:lnSpc>
                <a:spcPts val="900"/>
              </a:lnSpc>
              <a:spcBef>
                <a:spcPts val="42"/>
              </a:spcBef>
            </a:pPr>
            <a:endParaRPr sz="900"/>
          </a:p>
          <a:p>
            <a:pPr>
              <a:lnSpc>
                <a:spcPts val="1000"/>
              </a:lnSpc>
            </a:pPr>
            <a:endParaRPr sz="1000"/>
          </a:p>
          <a:p>
            <a:pPr algn="just" marL="12700" marR="16510">
              <a:lnSpc>
                <a:spcPts val="1610"/>
              </a:lnSpc>
            </a:pP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ic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65">
                <a:latin typeface="Times New Roman"/>
                <a:cs typeface="Times New Roman"/>
              </a:rPr>
              <a:t> </a:t>
            </a:r>
            <a:r>
              <a:rPr dirty="0" smtClean="0" sz="1400" spc="-10" b="1" i="1">
                <a:latin typeface="Times New Roman"/>
                <a:cs typeface="Times New Roman"/>
              </a:rPr>
              <a:t>O</a:t>
            </a:r>
            <a:r>
              <a:rPr dirty="0" smtClean="0" sz="1400" spc="0" b="1" i="1">
                <a:latin typeface="Times New Roman"/>
                <a:cs typeface="Times New Roman"/>
              </a:rPr>
              <a:t>r</a:t>
            </a:r>
            <a:r>
              <a:rPr dirty="0" smtClean="0" sz="1400" spc="60" b="1" i="1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(</a:t>
            </a:r>
            <a:r>
              <a:rPr dirty="0" smtClean="0" sz="1400" spc="-5">
                <a:latin typeface="Times New Roman"/>
                <a:cs typeface="Times New Roman"/>
              </a:rPr>
              <a:t>|</a:t>
            </a:r>
            <a:r>
              <a:rPr dirty="0" smtClean="0" sz="1400" spc="-5">
                <a:latin typeface="Times New Roman"/>
                <a:cs typeface="Times New Roman"/>
              </a:rPr>
              <a:t>|</a:t>
            </a:r>
            <a:r>
              <a:rPr dirty="0" smtClean="0" sz="1400" spc="0">
                <a:latin typeface="Times New Roman"/>
                <a:cs typeface="Times New Roman"/>
              </a:rPr>
              <a:t>)</a:t>
            </a:r>
            <a:r>
              <a:rPr dirty="0" smtClean="0" sz="1400" spc="5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ill</a:t>
            </a:r>
            <a:r>
              <a:rPr dirty="0" smtClean="0" sz="1400" spc="60">
                <a:latin typeface="Times New Roman"/>
                <a:cs typeface="Times New Roman"/>
              </a:rPr>
              <a:t> </a:t>
            </a:r>
            <a:r>
              <a:rPr dirty="0" smtClean="0" sz="1400" spc="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xe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st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te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4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if</a:t>
            </a:r>
            <a:r>
              <a:rPr dirty="0" smtClean="0" sz="1400" spc="5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er</a:t>
            </a:r>
            <a:r>
              <a:rPr dirty="0" smtClean="0" sz="1400" spc="5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or</a:t>
            </a:r>
            <a:r>
              <a:rPr dirty="0" smtClean="0" sz="1400" spc="5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b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6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</a:t>
            </a:r>
            <a:r>
              <a:rPr dirty="0" smtClean="0" sz="1400" spc="4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6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6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are</a:t>
            </a:r>
            <a:r>
              <a:rPr dirty="0" smtClean="0" sz="1400" spc="5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e.</a:t>
            </a:r>
            <a:r>
              <a:rPr dirty="0" smtClean="0" sz="1400" spc="5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If</a:t>
            </a:r>
            <a:r>
              <a:rPr dirty="0" smtClean="0" sz="1400" spc="5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bo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 of</a:t>
            </a:r>
            <a:r>
              <a:rPr dirty="0" smtClean="0" sz="1400" spc="5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4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ple</a:t>
            </a:r>
            <a:r>
              <a:rPr dirty="0" smtClean="0" sz="1400" spc="5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6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lse,</a:t>
            </a:r>
            <a:r>
              <a:rPr dirty="0" smtClean="0" sz="1400" spc="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en</a:t>
            </a:r>
            <a:r>
              <a:rPr dirty="0" smtClean="0" sz="1400" spc="5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ram</a:t>
            </a:r>
            <a:r>
              <a:rPr dirty="0" smtClean="0" sz="1400" spc="3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ill</a:t>
            </a:r>
            <a:r>
              <a:rPr dirty="0" smtClean="0" sz="1400" spc="6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k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4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st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te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ts</a:t>
            </a:r>
            <a:r>
              <a:rPr dirty="0" smtClean="0" sz="1400" spc="4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4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oce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6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 the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ate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lo</a:t>
            </a:r>
            <a:r>
              <a:rPr dirty="0" smtClean="0" sz="1400" spc="-2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  <a:p>
            <a:pPr algn="just" marL="12700" marR="12700">
              <a:lnSpc>
                <a:spcPts val="1565"/>
              </a:lnSpc>
            </a:pP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ic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140">
                <a:latin typeface="Times New Roman"/>
                <a:cs typeface="Times New Roman"/>
              </a:rPr>
              <a:t> </a:t>
            </a:r>
            <a:r>
              <a:rPr dirty="0" smtClean="0" sz="1400" spc="0" i="1">
                <a:latin typeface="Times New Roman"/>
                <a:cs typeface="Times New Roman"/>
              </a:rPr>
              <a:t>ne</a:t>
            </a:r>
            <a:r>
              <a:rPr dirty="0" smtClean="0" sz="1400" spc="-10" i="1">
                <a:latin typeface="Times New Roman"/>
                <a:cs typeface="Times New Roman"/>
              </a:rPr>
              <a:t>g</a:t>
            </a:r>
            <a:r>
              <a:rPr dirty="0" smtClean="0" sz="1400" spc="-10" i="1">
                <a:latin typeface="Times New Roman"/>
                <a:cs typeface="Times New Roman"/>
              </a:rPr>
              <a:t>a</a:t>
            </a:r>
            <a:r>
              <a:rPr dirty="0" smtClean="0" sz="1400" spc="0" i="1">
                <a:latin typeface="Times New Roman"/>
                <a:cs typeface="Times New Roman"/>
              </a:rPr>
              <a:t>t</a:t>
            </a:r>
            <a:r>
              <a:rPr dirty="0" smtClean="0" sz="1400" spc="-10" i="1">
                <a:latin typeface="Times New Roman"/>
                <a:cs typeface="Times New Roman"/>
              </a:rPr>
              <a:t>i</a:t>
            </a:r>
            <a:r>
              <a:rPr dirty="0" smtClean="0" sz="1400" spc="-10" i="1">
                <a:latin typeface="Times New Roman"/>
                <a:cs typeface="Times New Roman"/>
              </a:rPr>
              <a:t>o</a:t>
            </a:r>
            <a:r>
              <a:rPr dirty="0" smtClean="0" sz="1400" spc="0" i="1">
                <a:latin typeface="Times New Roman"/>
                <a:cs typeface="Times New Roman"/>
              </a:rPr>
              <a:t>n</a:t>
            </a:r>
            <a:r>
              <a:rPr dirty="0" smtClean="0" sz="1400" spc="145" i="1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!</a:t>
            </a:r>
            <a:r>
              <a:rPr dirty="0" smtClean="0" sz="1400" spc="1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is</a:t>
            </a:r>
            <a:r>
              <a:rPr dirty="0" smtClean="0" sz="1400" spc="13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14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nary</a:t>
            </a:r>
            <a:r>
              <a:rPr dirty="0" smtClean="0" sz="1400" spc="12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per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r,</a:t>
            </a:r>
            <a:r>
              <a:rPr dirty="0" smtClean="0" sz="1400" spc="13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13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it</a:t>
            </a:r>
            <a:r>
              <a:rPr dirty="0" smtClean="0" sz="1400" spc="140">
                <a:latin typeface="Times New Roman"/>
                <a:cs typeface="Times New Roman"/>
              </a:rPr>
              <a:t> </a:t>
            </a:r>
            <a:r>
              <a:rPr dirty="0" smtClean="0" sz="1400" spc="-2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14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xe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te</a:t>
            </a:r>
            <a:r>
              <a:rPr dirty="0" smtClean="0" sz="1400" spc="1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3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1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st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te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13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if</a:t>
            </a:r>
            <a:r>
              <a:rPr dirty="0" smtClean="0" sz="1400" spc="1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14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13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endParaRPr sz="1400">
              <a:latin typeface="Times New Roman"/>
              <a:cs typeface="Times New Roman"/>
            </a:endParaRPr>
          </a:p>
          <a:p>
            <a:pPr algn="just" marL="12700" marR="2708910">
              <a:lnSpc>
                <a:spcPts val="1620"/>
              </a:lnSpc>
            </a:pPr>
            <a:r>
              <a:rPr dirty="0" smtClean="0" sz="1400">
                <a:latin typeface="Times New Roman"/>
                <a:cs typeface="Times New Roman"/>
              </a:rPr>
              <a:t>fa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se 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ll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k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 s</a:t>
            </a:r>
            <a:r>
              <a:rPr dirty="0" smtClean="0" sz="1400" spc="5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te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f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c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3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00" spc="-5">
                <a:latin typeface="Freestyle Script"/>
                <a:cs typeface="Freestyle Script"/>
              </a:rPr>
              <a:t>D</a:t>
            </a:r>
            <a:r>
              <a:rPr dirty="0" smtClean="0" sz="1200" spc="-20">
                <a:latin typeface="Freestyle Script"/>
                <a:cs typeface="Freestyle Script"/>
              </a:rPr>
              <a:t>i</a:t>
            </a:r>
            <a:r>
              <a:rPr dirty="0" smtClean="0" sz="1200" spc="0">
                <a:latin typeface="Freestyle Script"/>
                <a:cs typeface="Freestyle Script"/>
              </a:rPr>
              <a:t>ya</a:t>
            </a:r>
            <a:r>
              <a:rPr dirty="0" smtClean="0" sz="1200" spc="-15">
                <a:latin typeface="Freestyle Script"/>
                <a:cs typeface="Freestyle Script"/>
              </a:rPr>
              <a:t>l</a:t>
            </a:r>
            <a:r>
              <a:rPr dirty="0" smtClean="0" sz="1200" spc="-5">
                <a:latin typeface="Freestyle Script"/>
                <a:cs typeface="Freestyle Script"/>
              </a:rPr>
              <a:t>a</a:t>
            </a:r>
            <a:r>
              <a:rPr dirty="0" smtClean="0" sz="1200" spc="-5">
                <a:latin typeface="Freestyle Script"/>
                <a:cs typeface="Freestyle Script"/>
              </a:rPr>
              <a:t> </a:t>
            </a:r>
            <a:r>
              <a:rPr dirty="0" smtClean="0" sz="1200" spc="-5">
                <a:latin typeface="Freestyle Script"/>
                <a:cs typeface="Freestyle Script"/>
              </a:rPr>
              <a:t>u</a:t>
            </a:r>
            <a:r>
              <a:rPr dirty="0" smtClean="0" sz="1200" spc="-20">
                <a:latin typeface="Freestyle Script"/>
                <a:cs typeface="Freestyle Script"/>
              </a:rPr>
              <a:t>i</a:t>
            </a:r>
            <a:r>
              <a:rPr dirty="0" smtClean="0" sz="1200" spc="10">
                <a:latin typeface="Freestyle Script"/>
                <a:cs typeface="Freestyle Script"/>
              </a:rPr>
              <a:t>n</a:t>
            </a:r>
            <a:r>
              <a:rPr dirty="0" smtClean="0" sz="1200" spc="-15">
                <a:latin typeface="Freestyle Script"/>
                <a:cs typeface="Freestyle Script"/>
              </a:rPr>
              <a:t>v</a:t>
            </a:r>
            <a:r>
              <a:rPr dirty="0" smtClean="0" sz="1200" spc="5">
                <a:latin typeface="Freestyle Script"/>
                <a:cs typeface="Freestyle Script"/>
              </a:rPr>
              <a:t>e</a:t>
            </a:r>
            <a:r>
              <a:rPr dirty="0" smtClean="0" sz="1200" spc="-5">
                <a:latin typeface="Freestyle Script"/>
                <a:cs typeface="Freestyle Script"/>
              </a:rPr>
              <a:t>r</a:t>
            </a:r>
            <a:r>
              <a:rPr dirty="0" smtClean="0" sz="1200" spc="-10">
                <a:latin typeface="Freestyle Script"/>
                <a:cs typeface="Freestyle Script"/>
              </a:rPr>
              <a:t>s</a:t>
            </a:r>
            <a:r>
              <a:rPr dirty="0" smtClean="0" sz="1200" spc="-5">
                <a:latin typeface="Freestyle Script"/>
                <a:cs typeface="Freestyle Script"/>
              </a:rPr>
              <a:t>i</a:t>
            </a:r>
            <a:r>
              <a:rPr dirty="0" smtClean="0" sz="1200" spc="-15">
                <a:latin typeface="Freestyle Script"/>
                <a:cs typeface="Freestyle Script"/>
              </a:rPr>
              <a:t>t</a:t>
            </a:r>
            <a:r>
              <a:rPr dirty="0" smtClean="0" sz="1200" spc="10">
                <a:latin typeface="Freestyle Script"/>
                <a:cs typeface="Freestyle Script"/>
              </a:rPr>
              <a:t>y</a:t>
            </a:r>
            <a:r>
              <a:rPr dirty="0" smtClean="0" sz="1200" spc="-5">
                <a:latin typeface="Freestyle Script"/>
                <a:cs typeface="Freestyle Script"/>
              </a:rPr>
              <a:t>-</a:t>
            </a:r>
            <a:r>
              <a:rPr dirty="0" smtClean="0" sz="1200" spc="5">
                <a:latin typeface="Freestyle Script"/>
                <a:cs typeface="Freestyle Script"/>
              </a:rPr>
              <a:t> </a:t>
            </a:r>
            <a:r>
              <a:rPr dirty="0" smtClean="0" sz="1200" spc="-15">
                <a:latin typeface="Freestyle Script"/>
                <a:cs typeface="Freestyle Script"/>
              </a:rPr>
              <a:t>C</a:t>
            </a:r>
            <a:r>
              <a:rPr dirty="0" smtClean="0" sz="1200" spc="0">
                <a:latin typeface="Freestyle Script"/>
                <a:cs typeface="Freestyle Script"/>
              </a:rPr>
              <a:t>ollege</a:t>
            </a:r>
            <a:r>
              <a:rPr dirty="0" smtClean="0" sz="1200" spc="5">
                <a:latin typeface="Freestyle Script"/>
                <a:cs typeface="Freestyle Script"/>
              </a:rPr>
              <a:t> </a:t>
            </a:r>
            <a:r>
              <a:rPr dirty="0" smtClean="0" sz="1200" spc="0">
                <a:latin typeface="Freestyle Script"/>
                <a:cs typeface="Freestyle Script"/>
              </a:rPr>
              <a:t>of</a:t>
            </a:r>
            <a:r>
              <a:rPr dirty="0" smtClean="0" sz="1200" spc="-10">
                <a:latin typeface="Freestyle Script"/>
                <a:cs typeface="Freestyle Script"/>
              </a:rPr>
              <a:t> </a:t>
            </a:r>
            <a:r>
              <a:rPr dirty="0" smtClean="0" sz="1200" spc="5">
                <a:latin typeface="Freestyle Script"/>
                <a:cs typeface="Freestyle Script"/>
              </a:rPr>
              <a:t>E</a:t>
            </a:r>
            <a:r>
              <a:rPr dirty="0" smtClean="0" sz="1200" spc="0">
                <a:latin typeface="Freestyle Script"/>
                <a:cs typeface="Freestyle Script"/>
              </a:rPr>
              <a:t>n</a:t>
            </a:r>
            <a:r>
              <a:rPr dirty="0" smtClean="0" sz="1200" spc="5">
                <a:latin typeface="Freestyle Script"/>
                <a:cs typeface="Freestyle Script"/>
              </a:rPr>
              <a:t>g</a:t>
            </a:r>
            <a:r>
              <a:rPr dirty="0" smtClean="0" sz="1200" spc="-20">
                <a:latin typeface="Freestyle Script"/>
                <a:cs typeface="Freestyle Script"/>
              </a:rPr>
              <a:t>i</a:t>
            </a:r>
            <a:r>
              <a:rPr dirty="0" smtClean="0" sz="1200" spc="0">
                <a:latin typeface="Freestyle Script"/>
                <a:cs typeface="Freestyle Script"/>
              </a:rPr>
              <a:t>n</a:t>
            </a:r>
            <a:r>
              <a:rPr dirty="0" smtClean="0" sz="1200" spc="5">
                <a:latin typeface="Freestyle Script"/>
                <a:cs typeface="Freestyle Script"/>
              </a:rPr>
              <a:t>e</a:t>
            </a:r>
            <a:r>
              <a:rPr dirty="0" smtClean="0" sz="1200" spc="-10">
                <a:latin typeface="Freestyle Script"/>
                <a:cs typeface="Freestyle Script"/>
              </a:rPr>
              <a:t>e</a:t>
            </a:r>
            <a:r>
              <a:rPr dirty="0" smtClean="0" sz="1200" spc="-5">
                <a:latin typeface="Freestyle Script"/>
                <a:cs typeface="Freestyle Script"/>
              </a:rPr>
              <a:t>r</a:t>
            </a:r>
            <a:r>
              <a:rPr dirty="0" smtClean="0" sz="1200" spc="-20">
                <a:latin typeface="Freestyle Script"/>
                <a:cs typeface="Freestyle Script"/>
              </a:rPr>
              <a:t>i</a:t>
            </a:r>
            <a:r>
              <a:rPr dirty="0" smtClean="0" sz="1200" spc="0">
                <a:latin typeface="Freestyle Script"/>
                <a:cs typeface="Freestyle Script"/>
              </a:rPr>
              <a:t>ng</a:t>
            </a:r>
            <a:endParaRPr sz="1200">
              <a:latin typeface="Freestyle Script"/>
              <a:cs typeface="Freestyle Script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00" spc="-15">
                <a:latin typeface="Freestyle Script"/>
                <a:cs typeface="Freestyle Script"/>
              </a:rPr>
              <a:t>C</a:t>
            </a:r>
            <a:r>
              <a:rPr dirty="0" smtClean="0" sz="1200" spc="0">
                <a:latin typeface="Freestyle Script"/>
                <a:cs typeface="Freestyle Script"/>
              </a:rPr>
              <a:t>o</a:t>
            </a:r>
            <a:r>
              <a:rPr dirty="0" smtClean="0" sz="1200" spc="-5">
                <a:latin typeface="Freestyle Script"/>
                <a:cs typeface="Freestyle Script"/>
              </a:rPr>
              <a:t>mm</a:t>
            </a:r>
            <a:r>
              <a:rPr dirty="0" smtClean="0" sz="1200" spc="-5">
                <a:latin typeface="Freestyle Script"/>
                <a:cs typeface="Freestyle Script"/>
              </a:rPr>
              <a:t>un</a:t>
            </a:r>
            <a:r>
              <a:rPr dirty="0" smtClean="0" sz="1200" spc="-20">
                <a:latin typeface="Freestyle Script"/>
                <a:cs typeface="Freestyle Script"/>
              </a:rPr>
              <a:t>i</a:t>
            </a:r>
            <a:r>
              <a:rPr dirty="0" smtClean="0" sz="1200" spc="5">
                <a:latin typeface="Freestyle Script"/>
                <a:cs typeface="Freestyle Script"/>
              </a:rPr>
              <a:t>c</a:t>
            </a:r>
            <a:r>
              <a:rPr dirty="0" smtClean="0" sz="1200" spc="-5">
                <a:latin typeface="Freestyle Script"/>
                <a:cs typeface="Freestyle Script"/>
              </a:rPr>
              <a:t>a</a:t>
            </a:r>
            <a:r>
              <a:rPr dirty="0" smtClean="0" sz="1200" spc="-10">
                <a:latin typeface="Freestyle Script"/>
                <a:cs typeface="Freestyle Script"/>
              </a:rPr>
              <a:t>t</a:t>
            </a:r>
            <a:r>
              <a:rPr dirty="0" smtClean="0" sz="1200" spc="-20">
                <a:latin typeface="Freestyle Script"/>
                <a:cs typeface="Freestyle Script"/>
              </a:rPr>
              <a:t>i</a:t>
            </a:r>
            <a:r>
              <a:rPr dirty="0" smtClean="0" sz="1200" spc="0">
                <a:latin typeface="Freestyle Script"/>
                <a:cs typeface="Freestyle Script"/>
              </a:rPr>
              <a:t>on</a:t>
            </a:r>
            <a:r>
              <a:rPr dirty="0" smtClean="0" sz="1200" spc="-5">
                <a:latin typeface="Freestyle Script"/>
                <a:cs typeface="Freestyle Script"/>
              </a:rPr>
              <a:t> </a:t>
            </a:r>
            <a:r>
              <a:rPr dirty="0" smtClean="0" sz="1200" spc="0">
                <a:latin typeface="Freestyle Script"/>
                <a:cs typeface="Freestyle Script"/>
              </a:rPr>
              <a:t>D</a:t>
            </a:r>
            <a:r>
              <a:rPr dirty="0" smtClean="0" sz="1200" spc="5">
                <a:latin typeface="Freestyle Script"/>
                <a:cs typeface="Freestyle Script"/>
              </a:rPr>
              <a:t>e</a:t>
            </a:r>
            <a:r>
              <a:rPr dirty="0" smtClean="0" sz="1200" spc="-10">
                <a:latin typeface="Freestyle Script"/>
                <a:cs typeface="Freestyle Script"/>
              </a:rPr>
              <a:t>p</a:t>
            </a:r>
            <a:r>
              <a:rPr dirty="0" smtClean="0" sz="1200" spc="-5">
                <a:latin typeface="Freestyle Script"/>
                <a:cs typeface="Freestyle Script"/>
              </a:rPr>
              <a:t>a</a:t>
            </a:r>
            <a:r>
              <a:rPr dirty="0" smtClean="0" sz="1200" spc="0">
                <a:latin typeface="Freestyle Script"/>
                <a:cs typeface="Freestyle Script"/>
              </a:rPr>
              <a:t>r</a:t>
            </a:r>
            <a:r>
              <a:rPr dirty="0" smtClean="0" sz="1200" spc="-5">
                <a:latin typeface="Freestyle Script"/>
                <a:cs typeface="Freestyle Script"/>
              </a:rPr>
              <a:t>t</a:t>
            </a:r>
            <a:r>
              <a:rPr dirty="0" smtClean="0" sz="1200" spc="-15">
                <a:latin typeface="Freestyle Script"/>
                <a:cs typeface="Freestyle Script"/>
              </a:rPr>
              <a:t>m</a:t>
            </a:r>
            <a:r>
              <a:rPr dirty="0" smtClean="0" sz="1200" spc="5">
                <a:latin typeface="Freestyle Script"/>
                <a:cs typeface="Freestyle Script"/>
              </a:rPr>
              <a:t>e</a:t>
            </a:r>
            <a:r>
              <a:rPr dirty="0" smtClean="0" sz="1200" spc="0">
                <a:latin typeface="Freestyle Script"/>
                <a:cs typeface="Freestyle Script"/>
              </a:rPr>
              <a:t>nt</a:t>
            </a:r>
            <a:endParaRPr sz="1200">
              <a:latin typeface="Freestyle Script"/>
              <a:cs typeface="Freestyle Script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71120">
              <a:lnSpc>
                <a:spcPct val="100000"/>
              </a:lnSpc>
            </a:pPr>
            <a:fld id="{81D60167-4931-47E6-BA6A-407CBD079E47}" type="slidenum">
              <a:rPr dirty="0" smtClean="0" sz="1200" b="1">
                <a:latin typeface="Cambria"/>
                <a:cs typeface="Cambria"/>
              </a:rPr>
              <a:t>1</a:t>
            </a:fld>
            <a:endParaRPr sz="1200">
              <a:latin typeface="Cambria"/>
              <a:cs typeface="Cambri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44500" y="3534282"/>
            <a:ext cx="6674484" cy="486727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 marR="13970">
              <a:lnSpc>
                <a:spcPts val="1610"/>
              </a:lnSpc>
            </a:pPr>
            <a:r>
              <a:rPr dirty="0" smtClean="0" sz="1400">
                <a:latin typeface="Times New Roman"/>
                <a:cs typeface="Times New Roman"/>
              </a:rPr>
              <a:t>Bo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 </a:t>
            </a:r>
            <a:r>
              <a:rPr dirty="0" smtClean="0" sz="1400" spc="8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 </a:t>
            </a:r>
            <a:r>
              <a:rPr dirty="0" smtClean="0" sz="1400" spc="9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la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on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l </a:t>
            </a:r>
            <a:r>
              <a:rPr dirty="0" smtClean="0" sz="1400" spc="8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 </a:t>
            </a:r>
            <a:r>
              <a:rPr dirty="0" smtClean="0" sz="1400" spc="9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ic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l </a:t>
            </a:r>
            <a:r>
              <a:rPr dirty="0" smtClean="0" sz="1400" spc="8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er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to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s </a:t>
            </a:r>
            <a:r>
              <a:rPr dirty="0" smtClean="0" sz="1400" spc="9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are </a:t>
            </a:r>
            <a:r>
              <a:rPr dirty="0" smtClean="0" sz="1400" spc="8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lo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r </a:t>
            </a:r>
            <a:r>
              <a:rPr dirty="0" smtClean="0" sz="1400" spc="9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 </a:t>
            </a:r>
            <a:r>
              <a:rPr dirty="0" smtClean="0" sz="1400" spc="8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pre</a:t>
            </a:r>
            <a:r>
              <a:rPr dirty="0" smtClean="0" sz="1400" spc="-10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d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nce </a:t>
            </a:r>
            <a:r>
              <a:rPr dirty="0" smtClean="0" sz="1400" spc="7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an </a:t>
            </a:r>
            <a:r>
              <a:rPr dirty="0" smtClean="0" sz="1400" spc="8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</a:t>
            </a:r>
            <a:r>
              <a:rPr dirty="0" smtClean="0" sz="1400" spc="9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 o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era</a:t>
            </a:r>
            <a:r>
              <a:rPr dirty="0" smtClean="0" sz="1400" spc="-5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s.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10">
                <a:latin typeface="Times New Roman"/>
                <a:cs typeface="Times New Roman"/>
              </a:rPr>
              <a:t> 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ea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at</a:t>
            </a:r>
            <a:r>
              <a:rPr dirty="0" smtClean="0" sz="1400" spc="1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x</a:t>
            </a:r>
            <a:r>
              <a:rPr dirty="0" smtClean="0" sz="1400" spc="0">
                <a:latin typeface="Times New Roman"/>
                <a:cs typeface="Times New Roman"/>
              </a:rPr>
              <a:t>pr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on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like</a:t>
            </a:r>
            <a:r>
              <a:rPr dirty="0" smtClean="0" sz="1400" spc="45">
                <a:latin typeface="Times New Roman"/>
                <a:cs typeface="Times New Roman"/>
              </a:rPr>
              <a:t> </a:t>
            </a:r>
            <a:r>
              <a:rPr dirty="0" smtClean="0" sz="1400" spc="-10" b="1">
                <a:latin typeface="Times New Roman"/>
                <a:cs typeface="Times New Roman"/>
              </a:rPr>
              <a:t>1</a:t>
            </a:r>
            <a:r>
              <a:rPr dirty="0" smtClean="0" sz="1400" spc="0" b="1">
                <a:latin typeface="Times New Roman"/>
                <a:cs typeface="Times New Roman"/>
              </a:rPr>
              <a:t>0</a:t>
            </a:r>
            <a:r>
              <a:rPr dirty="0" smtClean="0" sz="1400" spc="10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&gt;</a:t>
            </a:r>
            <a:r>
              <a:rPr dirty="0" smtClean="0" sz="1400" spc="10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1</a:t>
            </a:r>
            <a:r>
              <a:rPr dirty="0" smtClean="0" sz="1400" spc="10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+ </a:t>
            </a:r>
            <a:r>
              <a:rPr dirty="0" smtClean="0" sz="1400" spc="5" b="1">
                <a:latin typeface="Times New Roman"/>
                <a:cs typeface="Times New Roman"/>
              </a:rPr>
              <a:t>1</a:t>
            </a:r>
            <a:r>
              <a:rPr dirty="0" smtClean="0" sz="1400" spc="0" b="1">
                <a:latin typeface="Times New Roman"/>
                <a:cs typeface="Times New Roman"/>
              </a:rPr>
              <a:t>2</a:t>
            </a:r>
            <a:r>
              <a:rPr dirty="0" smtClean="0" sz="1400" spc="15" b="1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is</a:t>
            </a:r>
            <a:r>
              <a:rPr dirty="0" smtClean="0" sz="1400" spc="1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va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ua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ed</a:t>
            </a:r>
            <a:r>
              <a:rPr dirty="0" smtClean="0" sz="1400" spc="1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if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1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ere</a:t>
            </a:r>
            <a:r>
              <a:rPr dirty="0" smtClean="0" sz="1400" spc="1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tt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30">
                <a:latin typeface="Times New Roman"/>
                <a:cs typeface="Times New Roman"/>
              </a:rPr>
              <a:t> </a:t>
            </a:r>
            <a:r>
              <a:rPr dirty="0" smtClean="0" sz="1400" spc="-10" b="1">
                <a:latin typeface="Times New Roman"/>
                <a:cs typeface="Times New Roman"/>
              </a:rPr>
              <a:t>10</a:t>
            </a:r>
            <a:endParaRPr sz="1400">
              <a:latin typeface="Times New Roman"/>
              <a:cs typeface="Times New Roman"/>
            </a:endParaRPr>
          </a:p>
          <a:p>
            <a:pPr marL="12700" marR="14604">
              <a:lnSpc>
                <a:spcPts val="1610"/>
              </a:lnSpc>
            </a:pPr>
            <a:r>
              <a:rPr dirty="0" smtClean="0" sz="1400" b="1">
                <a:latin typeface="Times New Roman"/>
                <a:cs typeface="Times New Roman"/>
              </a:rPr>
              <a:t>&gt; </a:t>
            </a:r>
            <a:r>
              <a:rPr dirty="0" smtClean="0" sz="1400" spc="-30" b="1">
                <a:latin typeface="Times New Roman"/>
                <a:cs typeface="Times New Roman"/>
              </a:rPr>
              <a:t> </a:t>
            </a:r>
            <a:r>
              <a:rPr dirty="0" smtClean="0" sz="1400" spc="-15" b="1">
                <a:latin typeface="Times New Roman"/>
                <a:cs typeface="Times New Roman"/>
              </a:rPr>
              <a:t>(</a:t>
            </a:r>
            <a:r>
              <a:rPr dirty="0" smtClean="0" sz="1400" spc="0" b="1">
                <a:latin typeface="Times New Roman"/>
                <a:cs typeface="Times New Roman"/>
              </a:rPr>
              <a:t>1 </a:t>
            </a:r>
            <a:r>
              <a:rPr dirty="0" smtClean="0" sz="1400" spc="-2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+ </a:t>
            </a:r>
            <a:r>
              <a:rPr dirty="0" smtClean="0" sz="1400" spc="-40" b="1">
                <a:latin typeface="Times New Roman"/>
                <a:cs typeface="Times New Roman"/>
              </a:rPr>
              <a:t> </a:t>
            </a:r>
            <a:r>
              <a:rPr dirty="0" smtClean="0" sz="1400" spc="-10" b="1">
                <a:latin typeface="Times New Roman"/>
                <a:cs typeface="Times New Roman"/>
              </a:rPr>
              <a:t>1</a:t>
            </a:r>
            <a:r>
              <a:rPr dirty="0" smtClean="0" sz="1400" spc="0" b="1">
                <a:latin typeface="Times New Roman"/>
                <a:cs typeface="Times New Roman"/>
              </a:rPr>
              <a:t>2</a:t>
            </a:r>
            <a:r>
              <a:rPr dirty="0" smtClean="0" sz="1400" spc="5" b="1">
                <a:latin typeface="Times New Roman"/>
                <a:cs typeface="Times New Roman"/>
              </a:rPr>
              <a:t>)</a:t>
            </a:r>
            <a:r>
              <a:rPr dirty="0" smtClean="0" sz="1400" spc="0">
                <a:latin typeface="Times New Roman"/>
                <a:cs typeface="Times New Roman"/>
              </a:rPr>
              <a:t>. </a:t>
            </a:r>
            <a:r>
              <a:rPr dirty="0" smtClean="0" sz="1400" spc="-35">
                <a:latin typeface="Times New Roman"/>
                <a:cs typeface="Times New Roman"/>
              </a:rPr>
              <a:t> </a:t>
            </a:r>
            <a:r>
              <a:rPr dirty="0" smtClean="0" sz="1400" spc="-2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</a:t>
            </a:r>
            <a:r>
              <a:rPr dirty="0" smtClean="0" sz="1400" spc="-3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t </a:t>
            </a:r>
            <a:r>
              <a:rPr dirty="0" smtClean="0" sz="1400" spc="-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is, </a:t>
            </a:r>
            <a:r>
              <a:rPr dirty="0" smtClean="0" sz="1400" spc="-4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 </a:t>
            </a:r>
            <a:r>
              <a:rPr dirty="0" smtClean="0" sz="1400" spc="-4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se, </a:t>
            </a:r>
            <a:r>
              <a:rPr dirty="0" smtClean="0" sz="1400" spc="-3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se. </a:t>
            </a:r>
            <a:r>
              <a:rPr dirty="0" smtClean="0" sz="1400" spc="-3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ver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l </a:t>
            </a:r>
            <a:r>
              <a:rPr dirty="0" smtClean="0" sz="1400" spc="-4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per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4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ns </a:t>
            </a:r>
            <a:r>
              <a:rPr dirty="0" smtClean="0" sz="1400" spc="-3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 </a:t>
            </a:r>
            <a:r>
              <a:rPr dirty="0" smtClean="0" sz="1400" spc="-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be </a:t>
            </a:r>
            <a:r>
              <a:rPr dirty="0" smtClean="0" sz="1400" spc="-3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bin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 </a:t>
            </a:r>
            <a:r>
              <a:rPr dirty="0" smtClean="0" sz="1400" spc="-3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 </a:t>
            </a:r>
            <a:r>
              <a:rPr dirty="0" smtClean="0" sz="1400" spc="-2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 e</a:t>
            </a:r>
            <a:r>
              <a:rPr dirty="0" smtClean="0" sz="1400" spc="-10">
                <a:latin typeface="Times New Roman"/>
                <a:cs typeface="Times New Roman"/>
              </a:rPr>
              <a:t>x</a:t>
            </a:r>
            <a:r>
              <a:rPr dirty="0" smtClean="0" sz="1400" spc="0">
                <a:latin typeface="Times New Roman"/>
                <a:cs typeface="Times New Roman"/>
              </a:rPr>
              <a:t>pre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n,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as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ho</a:t>
            </a:r>
            <a:r>
              <a:rPr dirty="0" smtClean="0" sz="1400" spc="-2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her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:</a:t>
            </a:r>
            <a:endParaRPr sz="1400">
              <a:latin typeface="Times New Roman"/>
              <a:cs typeface="Times New Roman"/>
            </a:endParaRPr>
          </a:p>
          <a:p>
            <a:pPr algn="just" marL="12700" marR="2660015">
              <a:lnSpc>
                <a:spcPts val="1565"/>
              </a:lnSpc>
            </a:pPr>
            <a:r>
              <a:rPr dirty="0" smtClean="0" sz="1400">
                <a:latin typeface="Times New Roman"/>
                <a:cs typeface="Times New Roman"/>
              </a:rPr>
              <a:t>1</a:t>
            </a:r>
            <a:r>
              <a:rPr dirty="0" smtClean="0" sz="1400" spc="-10">
                <a:latin typeface="Times New Roman"/>
                <a:cs typeface="Times New Roman"/>
              </a:rPr>
              <a:t>0</a:t>
            </a:r>
            <a:r>
              <a:rPr dirty="0" smtClean="0" sz="1400" spc="0">
                <a:latin typeface="Times New Roman"/>
                <a:cs typeface="Times New Roman"/>
              </a:rPr>
              <a:t>&gt;5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20">
                <a:latin typeface="Times New Roman"/>
                <a:cs typeface="Times New Roman"/>
              </a:rPr>
              <a:t>&amp;</a:t>
            </a:r>
            <a:r>
              <a:rPr dirty="0" smtClean="0" sz="1400" spc="0">
                <a:latin typeface="Times New Roman"/>
                <a:cs typeface="Times New Roman"/>
              </a:rPr>
              <a:t>&amp; !(</a:t>
            </a:r>
            <a:r>
              <a:rPr dirty="0" smtClean="0" sz="1400" spc="-10">
                <a:latin typeface="Times New Roman"/>
                <a:cs typeface="Times New Roman"/>
              </a:rPr>
              <a:t>1</a:t>
            </a:r>
            <a:r>
              <a:rPr dirty="0" smtClean="0" sz="1400" spc="0">
                <a:latin typeface="Times New Roman"/>
                <a:cs typeface="Times New Roman"/>
              </a:rPr>
              <a:t>0</a:t>
            </a:r>
            <a:r>
              <a:rPr dirty="0" smtClean="0" sz="1400" spc="-15">
                <a:latin typeface="Times New Roman"/>
                <a:cs typeface="Times New Roman"/>
              </a:rPr>
              <a:t>&lt;</a:t>
            </a:r>
            <a:r>
              <a:rPr dirty="0" smtClean="0" sz="1400" spc="0">
                <a:latin typeface="Times New Roman"/>
                <a:cs typeface="Times New Roman"/>
              </a:rPr>
              <a:t>9) </a:t>
            </a:r>
            <a:r>
              <a:rPr dirty="0" smtClean="0" sz="1400" spc="-10">
                <a:latin typeface="Times New Roman"/>
                <a:cs typeface="Times New Roman"/>
              </a:rPr>
              <a:t>|</a:t>
            </a:r>
            <a:r>
              <a:rPr dirty="0" smtClean="0" sz="1400" spc="0">
                <a:latin typeface="Times New Roman"/>
                <a:cs typeface="Times New Roman"/>
              </a:rPr>
              <a:t>|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3</a:t>
            </a:r>
            <a:r>
              <a:rPr dirty="0" smtClean="0" sz="1400" spc="0">
                <a:latin typeface="Times New Roman"/>
                <a:cs typeface="Times New Roman"/>
              </a:rPr>
              <a:t>&lt;=4      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(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hi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ll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va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tr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e).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550"/>
              </a:lnSpc>
              <a:spcBef>
                <a:spcPts val="21"/>
              </a:spcBef>
            </a:pPr>
            <a:endParaRPr sz="550"/>
          </a:p>
          <a:p>
            <a:pPr>
              <a:lnSpc>
                <a:spcPts val="1000"/>
              </a:lnSpc>
            </a:pPr>
            <a:endParaRPr sz="1000"/>
          </a:p>
          <a:p>
            <a:pPr algn="just" marL="12700" marR="1827530">
              <a:lnSpc>
                <a:spcPct val="100000"/>
              </a:lnSpc>
            </a:pPr>
            <a:r>
              <a:rPr dirty="0" smtClean="0" sz="1400" b="1">
                <a:latin typeface="Times New Roman"/>
                <a:cs typeface="Times New Roman"/>
              </a:rPr>
              <a:t>E</a:t>
            </a:r>
            <a:r>
              <a:rPr dirty="0" smtClean="0" sz="1400" spc="-10" b="1">
                <a:latin typeface="Times New Roman"/>
                <a:cs typeface="Times New Roman"/>
              </a:rPr>
              <a:t>x</a:t>
            </a:r>
            <a:r>
              <a:rPr dirty="0" smtClean="0" sz="1400" spc="0" b="1">
                <a:latin typeface="Times New Roman"/>
                <a:cs typeface="Times New Roman"/>
              </a:rPr>
              <a:t>a</a:t>
            </a:r>
            <a:r>
              <a:rPr dirty="0" smtClean="0" sz="1400" spc="-20" b="1">
                <a:latin typeface="Times New Roman"/>
                <a:cs typeface="Times New Roman"/>
              </a:rPr>
              <a:t>m</a:t>
            </a:r>
            <a:r>
              <a:rPr dirty="0" smtClean="0" sz="1400" spc="0" b="1">
                <a:latin typeface="Times New Roman"/>
                <a:cs typeface="Times New Roman"/>
              </a:rPr>
              <a:t>ple: Wri</a:t>
            </a:r>
            <a:r>
              <a:rPr dirty="0" smtClean="0" sz="1400" spc="-15" b="1">
                <a:latin typeface="Times New Roman"/>
                <a:cs typeface="Times New Roman"/>
              </a:rPr>
              <a:t>t</a:t>
            </a:r>
            <a:r>
              <a:rPr dirty="0" smtClean="0" sz="1400" spc="0" b="1">
                <a:latin typeface="Times New Roman"/>
                <a:cs typeface="Times New Roman"/>
              </a:rPr>
              <a:t>e an</a:t>
            </a:r>
            <a:r>
              <a:rPr dirty="0" smtClean="0" sz="1400" spc="-1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e</a:t>
            </a:r>
            <a:r>
              <a:rPr dirty="0" smtClean="0" sz="1400" spc="5" b="1">
                <a:latin typeface="Times New Roman"/>
                <a:cs typeface="Times New Roman"/>
              </a:rPr>
              <a:t>x</a:t>
            </a:r>
            <a:r>
              <a:rPr dirty="0" smtClean="0" sz="1400" spc="0" b="1">
                <a:latin typeface="Times New Roman"/>
                <a:cs typeface="Times New Roman"/>
              </a:rPr>
              <a:t>pr</a:t>
            </a:r>
            <a:r>
              <a:rPr dirty="0" smtClean="0" sz="1400" spc="-15" b="1">
                <a:latin typeface="Times New Roman"/>
                <a:cs typeface="Times New Roman"/>
              </a:rPr>
              <a:t>e</a:t>
            </a:r>
            <a:r>
              <a:rPr dirty="0" smtClean="0" sz="1400" spc="-10" b="1">
                <a:latin typeface="Times New Roman"/>
                <a:cs typeface="Times New Roman"/>
              </a:rPr>
              <a:t>s</a:t>
            </a:r>
            <a:r>
              <a:rPr dirty="0" smtClean="0" sz="1400" spc="0" b="1">
                <a:latin typeface="Times New Roman"/>
                <a:cs typeface="Times New Roman"/>
              </a:rPr>
              <a:t>s</a:t>
            </a:r>
            <a:r>
              <a:rPr dirty="0" smtClean="0" sz="1400" spc="-10" b="1">
                <a:latin typeface="Times New Roman"/>
                <a:cs typeface="Times New Roman"/>
              </a:rPr>
              <a:t>i</a:t>
            </a:r>
            <a:r>
              <a:rPr dirty="0" smtClean="0" sz="1400" spc="0" b="1">
                <a:latin typeface="Times New Roman"/>
                <a:cs typeface="Times New Roman"/>
              </a:rPr>
              <a:t>on </a:t>
            </a:r>
            <a:r>
              <a:rPr dirty="0" smtClean="0" sz="1400" spc="-20" b="1">
                <a:latin typeface="Times New Roman"/>
                <a:cs typeface="Times New Roman"/>
              </a:rPr>
              <a:t>t</a:t>
            </a:r>
            <a:r>
              <a:rPr dirty="0" smtClean="0" sz="1400" spc="0" b="1">
                <a:latin typeface="Times New Roman"/>
                <a:cs typeface="Times New Roman"/>
              </a:rPr>
              <a:t>o</a:t>
            </a:r>
            <a:r>
              <a:rPr dirty="0" smtClean="0" sz="1400" spc="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te</a:t>
            </a:r>
            <a:r>
              <a:rPr dirty="0" smtClean="0" sz="1400" spc="-10" b="1">
                <a:latin typeface="Times New Roman"/>
                <a:cs typeface="Times New Roman"/>
              </a:rPr>
              <a:t>s</a:t>
            </a:r>
            <a:r>
              <a:rPr dirty="0" smtClean="0" sz="1400" spc="0" b="1">
                <a:latin typeface="Times New Roman"/>
                <a:cs typeface="Times New Roman"/>
              </a:rPr>
              <a:t>t if</a:t>
            </a:r>
            <a:r>
              <a:rPr dirty="0" smtClean="0" sz="1400" spc="-1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a</a:t>
            </a:r>
            <a:r>
              <a:rPr dirty="0" smtClean="0" sz="1400" spc="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ch</a:t>
            </a:r>
            <a:r>
              <a:rPr dirty="0" smtClean="0" sz="1400" spc="-10" b="1">
                <a:latin typeface="Times New Roman"/>
                <a:cs typeface="Times New Roman"/>
              </a:rPr>
              <a:t>a</a:t>
            </a:r>
            <a:r>
              <a:rPr dirty="0" smtClean="0" sz="1400" spc="0" b="1">
                <a:latin typeface="Times New Roman"/>
                <a:cs typeface="Times New Roman"/>
              </a:rPr>
              <a:t>r</a:t>
            </a:r>
            <a:r>
              <a:rPr dirty="0" smtClean="0" sz="1400" spc="-10" b="1">
                <a:latin typeface="Times New Roman"/>
                <a:cs typeface="Times New Roman"/>
              </a:rPr>
              <a:t>a</a:t>
            </a:r>
            <a:r>
              <a:rPr dirty="0" smtClean="0" sz="1400" spc="0" b="1">
                <a:latin typeface="Times New Roman"/>
                <a:cs typeface="Times New Roman"/>
              </a:rPr>
              <a:t>cter (c)</a:t>
            </a:r>
            <a:r>
              <a:rPr dirty="0" smtClean="0" sz="1400" spc="-1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is</a:t>
            </a:r>
            <a:r>
              <a:rPr dirty="0" smtClean="0" sz="1400" spc="-1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a</a:t>
            </a:r>
            <a:r>
              <a:rPr dirty="0" smtClean="0" sz="1400" spc="5" b="1">
                <a:latin typeface="Times New Roman"/>
                <a:cs typeface="Times New Roman"/>
              </a:rPr>
              <a:t> </a:t>
            </a:r>
            <a:r>
              <a:rPr dirty="0" smtClean="0" sz="1400" spc="-20" b="1">
                <a:latin typeface="Times New Roman"/>
                <a:cs typeface="Times New Roman"/>
              </a:rPr>
              <a:t>d</a:t>
            </a:r>
            <a:r>
              <a:rPr dirty="0" smtClean="0" sz="1400" spc="0" b="1">
                <a:latin typeface="Times New Roman"/>
                <a:cs typeface="Times New Roman"/>
              </a:rPr>
              <a:t>i</a:t>
            </a:r>
            <a:r>
              <a:rPr dirty="0" smtClean="0" sz="1400" spc="-10" b="1">
                <a:latin typeface="Times New Roman"/>
                <a:cs typeface="Times New Roman"/>
              </a:rPr>
              <a:t>g</a:t>
            </a:r>
            <a:r>
              <a:rPr dirty="0" smtClean="0" sz="1400" spc="0" b="1">
                <a:latin typeface="Times New Roman"/>
                <a:cs typeface="Times New Roman"/>
              </a:rPr>
              <a:t>it.</a:t>
            </a:r>
            <a:endParaRPr sz="1400">
              <a:latin typeface="Times New Roman"/>
              <a:cs typeface="Times New Roman"/>
            </a:endParaRPr>
          </a:p>
          <a:p>
            <a:pPr algn="just" marL="12700" marR="4599940">
              <a:lnSpc>
                <a:spcPts val="1585"/>
              </a:lnSpc>
            </a:pPr>
            <a:r>
              <a:rPr dirty="0" smtClean="0" sz="1400">
                <a:latin typeface="Times New Roman"/>
                <a:cs typeface="Times New Roman"/>
              </a:rPr>
              <a:t>So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n: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&gt;=</a:t>
            </a:r>
            <a:r>
              <a:rPr dirty="0" smtClean="0" sz="1400" spc="-15">
                <a:latin typeface="Times New Roman"/>
                <a:cs typeface="Times New Roman"/>
              </a:rPr>
              <a:t>'</a:t>
            </a:r>
            <a:r>
              <a:rPr dirty="0" smtClean="0" sz="1400" spc="0">
                <a:latin typeface="Times New Roman"/>
                <a:cs typeface="Times New Roman"/>
              </a:rPr>
              <a:t>0' &amp;&amp;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 &lt;=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'9'</a:t>
            </a:r>
            <a:endParaRPr sz="1400">
              <a:latin typeface="Times New Roman"/>
              <a:cs typeface="Times New Roman"/>
            </a:endParaRPr>
          </a:p>
          <a:p>
            <a:pPr algn="just" marL="12700" marR="1884680">
              <a:lnSpc>
                <a:spcPts val="1630"/>
              </a:lnSpc>
            </a:pPr>
            <a:r>
              <a:rPr dirty="0" smtClean="0" sz="1400" b="1">
                <a:latin typeface="Times New Roman"/>
                <a:cs typeface="Times New Roman"/>
              </a:rPr>
              <a:t>E</a:t>
            </a:r>
            <a:r>
              <a:rPr dirty="0" smtClean="0" sz="1400" spc="-10" b="1">
                <a:latin typeface="Times New Roman"/>
                <a:cs typeface="Times New Roman"/>
              </a:rPr>
              <a:t>x</a:t>
            </a:r>
            <a:r>
              <a:rPr dirty="0" smtClean="0" sz="1400" spc="0" b="1">
                <a:latin typeface="Times New Roman"/>
                <a:cs typeface="Times New Roman"/>
              </a:rPr>
              <a:t>a</a:t>
            </a:r>
            <a:r>
              <a:rPr dirty="0" smtClean="0" sz="1400" spc="-20" b="1">
                <a:latin typeface="Times New Roman"/>
                <a:cs typeface="Times New Roman"/>
              </a:rPr>
              <a:t>m</a:t>
            </a:r>
            <a:r>
              <a:rPr dirty="0" smtClean="0" sz="1400" spc="0" b="1">
                <a:latin typeface="Times New Roman"/>
                <a:cs typeface="Times New Roman"/>
              </a:rPr>
              <a:t>ple: Wri</a:t>
            </a:r>
            <a:r>
              <a:rPr dirty="0" smtClean="0" sz="1400" spc="-15" b="1">
                <a:latin typeface="Times New Roman"/>
                <a:cs typeface="Times New Roman"/>
              </a:rPr>
              <a:t>t</a:t>
            </a:r>
            <a:r>
              <a:rPr dirty="0" smtClean="0" sz="1400" spc="0" b="1">
                <a:latin typeface="Times New Roman"/>
                <a:cs typeface="Times New Roman"/>
              </a:rPr>
              <a:t>e an</a:t>
            </a:r>
            <a:r>
              <a:rPr dirty="0" smtClean="0" sz="1400" spc="-1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e</a:t>
            </a:r>
            <a:r>
              <a:rPr dirty="0" smtClean="0" sz="1400" spc="5" b="1">
                <a:latin typeface="Times New Roman"/>
                <a:cs typeface="Times New Roman"/>
              </a:rPr>
              <a:t>x</a:t>
            </a:r>
            <a:r>
              <a:rPr dirty="0" smtClean="0" sz="1400" spc="0" b="1">
                <a:latin typeface="Times New Roman"/>
                <a:cs typeface="Times New Roman"/>
              </a:rPr>
              <a:t>pr</a:t>
            </a:r>
            <a:r>
              <a:rPr dirty="0" smtClean="0" sz="1400" spc="-15" b="1">
                <a:latin typeface="Times New Roman"/>
                <a:cs typeface="Times New Roman"/>
              </a:rPr>
              <a:t>e</a:t>
            </a:r>
            <a:r>
              <a:rPr dirty="0" smtClean="0" sz="1400" spc="-10" b="1">
                <a:latin typeface="Times New Roman"/>
                <a:cs typeface="Times New Roman"/>
              </a:rPr>
              <a:t>s</a:t>
            </a:r>
            <a:r>
              <a:rPr dirty="0" smtClean="0" sz="1400" spc="0" b="1">
                <a:latin typeface="Times New Roman"/>
                <a:cs typeface="Times New Roman"/>
              </a:rPr>
              <a:t>s</a:t>
            </a:r>
            <a:r>
              <a:rPr dirty="0" smtClean="0" sz="1400" spc="-10" b="1">
                <a:latin typeface="Times New Roman"/>
                <a:cs typeface="Times New Roman"/>
              </a:rPr>
              <a:t>i</a:t>
            </a:r>
            <a:r>
              <a:rPr dirty="0" smtClean="0" sz="1400" spc="0" b="1">
                <a:latin typeface="Times New Roman"/>
                <a:cs typeface="Times New Roman"/>
              </a:rPr>
              <a:t>on </a:t>
            </a:r>
            <a:r>
              <a:rPr dirty="0" smtClean="0" sz="1400" spc="-20" b="1">
                <a:latin typeface="Times New Roman"/>
                <a:cs typeface="Times New Roman"/>
              </a:rPr>
              <a:t>t</a:t>
            </a:r>
            <a:r>
              <a:rPr dirty="0" smtClean="0" sz="1400" spc="0" b="1">
                <a:latin typeface="Times New Roman"/>
                <a:cs typeface="Times New Roman"/>
              </a:rPr>
              <a:t>o</a:t>
            </a:r>
            <a:r>
              <a:rPr dirty="0" smtClean="0" sz="1400" spc="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te</a:t>
            </a:r>
            <a:r>
              <a:rPr dirty="0" smtClean="0" sz="1400" spc="-10" b="1">
                <a:latin typeface="Times New Roman"/>
                <a:cs typeface="Times New Roman"/>
              </a:rPr>
              <a:t>s</a:t>
            </a:r>
            <a:r>
              <a:rPr dirty="0" smtClean="0" sz="1400" spc="0" b="1">
                <a:latin typeface="Times New Roman"/>
                <a:cs typeface="Times New Roman"/>
              </a:rPr>
              <a:t>t if</a:t>
            </a:r>
            <a:r>
              <a:rPr dirty="0" smtClean="0" sz="1400" spc="-1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a</a:t>
            </a:r>
            <a:r>
              <a:rPr dirty="0" smtClean="0" sz="1400" spc="5" b="1">
                <a:latin typeface="Times New Roman"/>
                <a:cs typeface="Times New Roman"/>
              </a:rPr>
              <a:t> </a:t>
            </a:r>
            <a:r>
              <a:rPr dirty="0" smtClean="0" sz="1400" spc="10" b="1">
                <a:latin typeface="Times New Roman"/>
                <a:cs typeface="Times New Roman"/>
              </a:rPr>
              <a:t>c</a:t>
            </a:r>
            <a:r>
              <a:rPr dirty="0" smtClean="0" sz="1400" spc="0" b="1">
                <a:latin typeface="Times New Roman"/>
                <a:cs typeface="Times New Roman"/>
              </a:rPr>
              <a:t>h</a:t>
            </a:r>
            <a:r>
              <a:rPr dirty="0" smtClean="0" sz="1400" spc="-10" b="1">
                <a:latin typeface="Times New Roman"/>
                <a:cs typeface="Times New Roman"/>
              </a:rPr>
              <a:t>a</a:t>
            </a:r>
            <a:r>
              <a:rPr dirty="0" smtClean="0" sz="1400" spc="0" b="1">
                <a:latin typeface="Times New Roman"/>
                <a:cs typeface="Times New Roman"/>
              </a:rPr>
              <a:t>r</a:t>
            </a:r>
            <a:r>
              <a:rPr dirty="0" smtClean="0" sz="1400" spc="-10" b="1">
                <a:latin typeface="Times New Roman"/>
                <a:cs typeface="Times New Roman"/>
              </a:rPr>
              <a:t>a</a:t>
            </a:r>
            <a:r>
              <a:rPr dirty="0" smtClean="0" sz="1400" spc="0" b="1">
                <a:latin typeface="Times New Roman"/>
                <a:cs typeface="Times New Roman"/>
              </a:rPr>
              <a:t>cter c</a:t>
            </a:r>
            <a:r>
              <a:rPr dirty="0" smtClean="0" sz="1400" spc="-1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is</a:t>
            </a:r>
            <a:r>
              <a:rPr dirty="0" smtClean="0" sz="1400" spc="-1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a</a:t>
            </a:r>
            <a:r>
              <a:rPr dirty="0" smtClean="0" sz="1400" spc="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le</a:t>
            </a:r>
            <a:r>
              <a:rPr dirty="0" smtClean="0" sz="1400" spc="-10" b="1">
                <a:latin typeface="Times New Roman"/>
                <a:cs typeface="Times New Roman"/>
              </a:rPr>
              <a:t>t</a:t>
            </a:r>
            <a:r>
              <a:rPr dirty="0" smtClean="0" sz="1400" spc="0" b="1">
                <a:latin typeface="Times New Roman"/>
                <a:cs typeface="Times New Roman"/>
              </a:rPr>
              <a:t>ter.</a:t>
            </a:r>
            <a:endParaRPr sz="1400">
              <a:latin typeface="Times New Roman"/>
              <a:cs typeface="Times New Roman"/>
            </a:endParaRPr>
          </a:p>
          <a:p>
            <a:pPr algn="just" marL="12700" marR="3082925">
              <a:lnSpc>
                <a:spcPts val="1585"/>
              </a:lnSpc>
            </a:pPr>
            <a:r>
              <a:rPr dirty="0" smtClean="0" sz="1400">
                <a:latin typeface="Times New Roman"/>
                <a:cs typeface="Times New Roman"/>
              </a:rPr>
              <a:t>So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n: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&gt;= 'a'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&amp;</a:t>
            </a:r>
            <a:r>
              <a:rPr dirty="0" smtClean="0" sz="1400" spc="0">
                <a:latin typeface="Times New Roman"/>
                <a:cs typeface="Times New Roman"/>
              </a:rPr>
              <a:t>&amp;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c&lt;=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'z' </a:t>
            </a:r>
            <a:r>
              <a:rPr dirty="0" smtClean="0" sz="1400" spc="-10">
                <a:latin typeface="Times New Roman"/>
                <a:cs typeface="Times New Roman"/>
              </a:rPr>
              <a:t>|</a:t>
            </a:r>
            <a:r>
              <a:rPr dirty="0" smtClean="0" sz="1400" spc="0">
                <a:latin typeface="Times New Roman"/>
                <a:cs typeface="Times New Roman"/>
              </a:rPr>
              <a:t>|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&gt;='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' &amp;&amp;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&lt;='</a:t>
            </a:r>
            <a:r>
              <a:rPr dirty="0" smtClean="0" sz="1400" spc="-10">
                <a:latin typeface="Times New Roman"/>
                <a:cs typeface="Times New Roman"/>
              </a:rPr>
              <a:t>Z</a:t>
            </a:r>
            <a:r>
              <a:rPr dirty="0" smtClean="0" sz="1400" spc="0">
                <a:latin typeface="Times New Roman"/>
                <a:cs typeface="Times New Roman"/>
              </a:rPr>
              <a:t>'</a:t>
            </a:r>
            <a:endParaRPr sz="1400">
              <a:latin typeface="Times New Roman"/>
              <a:cs typeface="Times New Roman"/>
            </a:endParaRPr>
          </a:p>
          <a:p>
            <a:pPr marL="12700" marR="1204595">
              <a:lnSpc>
                <a:spcPts val="1620"/>
              </a:lnSpc>
              <a:spcBef>
                <a:spcPts val="55"/>
              </a:spcBef>
            </a:pPr>
            <a:r>
              <a:rPr dirty="0" smtClean="0" sz="1400" b="1">
                <a:latin typeface="Times New Roman"/>
                <a:cs typeface="Times New Roman"/>
              </a:rPr>
              <a:t>E</a:t>
            </a:r>
            <a:r>
              <a:rPr dirty="0" smtClean="0" sz="1400" spc="-10" b="1">
                <a:latin typeface="Times New Roman"/>
                <a:cs typeface="Times New Roman"/>
              </a:rPr>
              <a:t>x</a:t>
            </a:r>
            <a:r>
              <a:rPr dirty="0" smtClean="0" sz="1400" spc="0" b="1">
                <a:latin typeface="Times New Roman"/>
                <a:cs typeface="Times New Roman"/>
              </a:rPr>
              <a:t>a</a:t>
            </a:r>
            <a:r>
              <a:rPr dirty="0" smtClean="0" sz="1400" spc="-20" b="1">
                <a:latin typeface="Times New Roman"/>
                <a:cs typeface="Times New Roman"/>
              </a:rPr>
              <a:t>m</a:t>
            </a:r>
            <a:r>
              <a:rPr dirty="0" smtClean="0" sz="1400" spc="0" b="1">
                <a:latin typeface="Times New Roman"/>
                <a:cs typeface="Times New Roman"/>
              </a:rPr>
              <a:t>ple: Wri</a:t>
            </a:r>
            <a:r>
              <a:rPr dirty="0" smtClean="0" sz="1400" spc="-15" b="1">
                <a:latin typeface="Times New Roman"/>
                <a:cs typeface="Times New Roman"/>
              </a:rPr>
              <a:t>t</a:t>
            </a:r>
            <a:r>
              <a:rPr dirty="0" smtClean="0" sz="1400" spc="0" b="1">
                <a:latin typeface="Times New Roman"/>
                <a:cs typeface="Times New Roman"/>
              </a:rPr>
              <a:t>e an</a:t>
            </a:r>
            <a:r>
              <a:rPr dirty="0" smtClean="0" sz="1400" spc="-1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e</a:t>
            </a:r>
            <a:r>
              <a:rPr dirty="0" smtClean="0" sz="1400" spc="5" b="1">
                <a:latin typeface="Times New Roman"/>
                <a:cs typeface="Times New Roman"/>
              </a:rPr>
              <a:t>x</a:t>
            </a:r>
            <a:r>
              <a:rPr dirty="0" smtClean="0" sz="1400" spc="0" b="1">
                <a:latin typeface="Times New Roman"/>
                <a:cs typeface="Times New Roman"/>
              </a:rPr>
              <a:t>pr</a:t>
            </a:r>
            <a:r>
              <a:rPr dirty="0" smtClean="0" sz="1400" spc="-15" b="1">
                <a:latin typeface="Times New Roman"/>
                <a:cs typeface="Times New Roman"/>
              </a:rPr>
              <a:t>e</a:t>
            </a:r>
            <a:r>
              <a:rPr dirty="0" smtClean="0" sz="1400" spc="-10" b="1">
                <a:latin typeface="Times New Roman"/>
                <a:cs typeface="Times New Roman"/>
              </a:rPr>
              <a:t>s</a:t>
            </a:r>
            <a:r>
              <a:rPr dirty="0" smtClean="0" sz="1400" spc="0" b="1">
                <a:latin typeface="Times New Roman"/>
                <a:cs typeface="Times New Roman"/>
              </a:rPr>
              <a:t>s</a:t>
            </a:r>
            <a:r>
              <a:rPr dirty="0" smtClean="0" sz="1400" spc="-10" b="1">
                <a:latin typeface="Times New Roman"/>
                <a:cs typeface="Times New Roman"/>
              </a:rPr>
              <a:t>i</a:t>
            </a:r>
            <a:r>
              <a:rPr dirty="0" smtClean="0" sz="1400" spc="0" b="1">
                <a:latin typeface="Times New Roman"/>
                <a:cs typeface="Times New Roman"/>
              </a:rPr>
              <a:t>on </a:t>
            </a:r>
            <a:r>
              <a:rPr dirty="0" smtClean="0" sz="1400" spc="-20" b="1">
                <a:latin typeface="Times New Roman"/>
                <a:cs typeface="Times New Roman"/>
              </a:rPr>
              <a:t>t</a:t>
            </a:r>
            <a:r>
              <a:rPr dirty="0" smtClean="0" sz="1400" spc="0" b="1">
                <a:latin typeface="Times New Roman"/>
                <a:cs typeface="Times New Roman"/>
              </a:rPr>
              <a:t>o</a:t>
            </a:r>
            <a:r>
              <a:rPr dirty="0" smtClean="0" sz="1400" spc="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te</a:t>
            </a:r>
            <a:r>
              <a:rPr dirty="0" smtClean="0" sz="1400" spc="-10" b="1">
                <a:latin typeface="Times New Roman"/>
                <a:cs typeface="Times New Roman"/>
              </a:rPr>
              <a:t>s</a:t>
            </a:r>
            <a:r>
              <a:rPr dirty="0" smtClean="0" sz="1400" spc="0" b="1">
                <a:latin typeface="Times New Roman"/>
                <a:cs typeface="Times New Roman"/>
              </a:rPr>
              <a:t>t if</a:t>
            </a:r>
            <a:r>
              <a:rPr dirty="0" smtClean="0" sz="1400" spc="-1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n is</a:t>
            </a:r>
            <a:r>
              <a:rPr dirty="0" smtClean="0" sz="1400" spc="-10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odd</a:t>
            </a:r>
            <a:r>
              <a:rPr dirty="0" smtClean="0" sz="1400" spc="-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a</a:t>
            </a:r>
            <a:r>
              <a:rPr dirty="0" smtClean="0" sz="1400" spc="-15" b="1">
                <a:latin typeface="Times New Roman"/>
                <a:cs typeface="Times New Roman"/>
              </a:rPr>
              <a:t>n</a:t>
            </a:r>
            <a:r>
              <a:rPr dirty="0" smtClean="0" sz="1400" spc="0" b="1">
                <a:latin typeface="Times New Roman"/>
                <a:cs typeface="Times New Roman"/>
              </a:rPr>
              <a:t>d </a:t>
            </a:r>
            <a:r>
              <a:rPr dirty="0" smtClean="0" sz="1400" spc="-5" b="1">
                <a:latin typeface="Times New Roman"/>
                <a:cs typeface="Times New Roman"/>
              </a:rPr>
              <a:t>p</a:t>
            </a:r>
            <a:r>
              <a:rPr dirty="0" smtClean="0" sz="1400" spc="-10" b="1">
                <a:latin typeface="Times New Roman"/>
                <a:cs typeface="Times New Roman"/>
              </a:rPr>
              <a:t>o</a:t>
            </a:r>
            <a:r>
              <a:rPr dirty="0" smtClean="0" sz="1400" spc="0" b="1">
                <a:latin typeface="Times New Roman"/>
                <a:cs typeface="Times New Roman"/>
              </a:rPr>
              <a:t>si</a:t>
            </a:r>
            <a:r>
              <a:rPr dirty="0" smtClean="0" sz="1400" spc="-15" b="1">
                <a:latin typeface="Times New Roman"/>
                <a:cs typeface="Times New Roman"/>
              </a:rPr>
              <a:t>t</a:t>
            </a:r>
            <a:r>
              <a:rPr dirty="0" smtClean="0" sz="1400" spc="-10" b="1">
                <a:latin typeface="Times New Roman"/>
                <a:cs typeface="Times New Roman"/>
              </a:rPr>
              <a:t>i</a:t>
            </a:r>
            <a:r>
              <a:rPr dirty="0" smtClean="0" sz="1400" spc="0" b="1">
                <a:latin typeface="Times New Roman"/>
                <a:cs typeface="Times New Roman"/>
              </a:rPr>
              <a:t>ve</a:t>
            </a:r>
            <a:r>
              <a:rPr dirty="0" smtClean="0" sz="1400" spc="-1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or n </a:t>
            </a:r>
            <a:r>
              <a:rPr dirty="0" smtClean="0" sz="1400" spc="-10" b="1">
                <a:latin typeface="Times New Roman"/>
                <a:cs typeface="Times New Roman"/>
              </a:rPr>
              <a:t>i</a:t>
            </a:r>
            <a:r>
              <a:rPr dirty="0" smtClean="0" sz="1400" spc="0" b="1">
                <a:latin typeface="Times New Roman"/>
                <a:cs typeface="Times New Roman"/>
              </a:rPr>
              <a:t>s</a:t>
            </a:r>
            <a:r>
              <a:rPr dirty="0" smtClean="0" sz="1400" spc="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e</a:t>
            </a:r>
            <a:r>
              <a:rPr dirty="0" smtClean="0" sz="1400" spc="-10" b="1">
                <a:latin typeface="Times New Roman"/>
                <a:cs typeface="Times New Roman"/>
              </a:rPr>
              <a:t>v</a:t>
            </a:r>
            <a:r>
              <a:rPr dirty="0" smtClean="0" sz="1400" spc="0" b="1">
                <a:latin typeface="Times New Roman"/>
                <a:cs typeface="Times New Roman"/>
              </a:rPr>
              <a:t>en</a:t>
            </a:r>
            <a:r>
              <a:rPr dirty="0" smtClean="0" sz="1400" spc="0" b="1">
                <a:latin typeface="Times New Roman"/>
                <a:cs typeface="Times New Roman"/>
              </a:rPr>
              <a:t> and</a:t>
            </a:r>
            <a:r>
              <a:rPr dirty="0" smtClean="0" sz="1400" spc="-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n</a:t>
            </a:r>
            <a:r>
              <a:rPr dirty="0" smtClean="0" sz="1400" spc="-15" b="1">
                <a:latin typeface="Times New Roman"/>
                <a:cs typeface="Times New Roman"/>
              </a:rPr>
              <a:t>e</a:t>
            </a:r>
            <a:r>
              <a:rPr dirty="0" smtClean="0" sz="1400" spc="0" b="1">
                <a:latin typeface="Times New Roman"/>
                <a:cs typeface="Times New Roman"/>
              </a:rPr>
              <a:t>g</a:t>
            </a:r>
            <a:r>
              <a:rPr dirty="0" smtClean="0" sz="1400" spc="-10" b="1">
                <a:latin typeface="Times New Roman"/>
                <a:cs typeface="Times New Roman"/>
              </a:rPr>
              <a:t>a</a:t>
            </a:r>
            <a:r>
              <a:rPr dirty="0" smtClean="0" sz="1400" spc="0" b="1">
                <a:latin typeface="Times New Roman"/>
                <a:cs typeface="Times New Roman"/>
              </a:rPr>
              <a:t>t</a:t>
            </a:r>
            <a:r>
              <a:rPr dirty="0" smtClean="0" sz="1400" spc="-10" b="1">
                <a:latin typeface="Times New Roman"/>
                <a:cs typeface="Times New Roman"/>
              </a:rPr>
              <a:t>i</a:t>
            </a:r>
            <a:r>
              <a:rPr dirty="0" smtClean="0" sz="1400" spc="0" b="1">
                <a:latin typeface="Times New Roman"/>
                <a:cs typeface="Times New Roman"/>
              </a:rPr>
              <a:t>ve.</a:t>
            </a:r>
            <a:endParaRPr sz="1400">
              <a:latin typeface="Times New Roman"/>
              <a:cs typeface="Times New Roman"/>
            </a:endParaRPr>
          </a:p>
          <a:p>
            <a:pPr algn="just" marL="12700" marR="3048635">
              <a:lnSpc>
                <a:spcPts val="1540"/>
              </a:lnSpc>
            </a:pPr>
            <a:r>
              <a:rPr dirty="0" smtClean="0" sz="1400">
                <a:latin typeface="Times New Roman"/>
                <a:cs typeface="Times New Roman"/>
              </a:rPr>
              <a:t>So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n: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%</a:t>
            </a:r>
            <a:r>
              <a:rPr dirty="0" smtClean="0" sz="1400" spc="0">
                <a:latin typeface="Times New Roman"/>
                <a:cs typeface="Times New Roman"/>
              </a:rPr>
              <a:t>2</a:t>
            </a:r>
            <a:r>
              <a:rPr dirty="0" smtClean="0" sz="1400" spc="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!</a:t>
            </a:r>
            <a:r>
              <a:rPr dirty="0" smtClean="0" sz="1400" spc="-15">
                <a:latin typeface="Times New Roman"/>
                <a:cs typeface="Times New Roman"/>
              </a:rPr>
              <a:t>=</a:t>
            </a:r>
            <a:r>
              <a:rPr dirty="0" smtClean="0" sz="1400" spc="0">
                <a:latin typeface="Times New Roman"/>
                <a:cs typeface="Times New Roman"/>
              </a:rPr>
              <a:t>0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20">
                <a:latin typeface="Times New Roman"/>
                <a:cs typeface="Times New Roman"/>
              </a:rPr>
              <a:t>&amp;</a:t>
            </a:r>
            <a:r>
              <a:rPr dirty="0" smtClean="0" sz="1400" spc="0">
                <a:latin typeface="Times New Roman"/>
                <a:cs typeface="Times New Roman"/>
              </a:rPr>
              <a:t>&amp; n&gt;=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0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|</a:t>
            </a:r>
            <a:r>
              <a:rPr dirty="0" smtClean="0" sz="1400" spc="0">
                <a:latin typeface="Times New Roman"/>
                <a:cs typeface="Times New Roman"/>
              </a:rPr>
              <a:t>|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n%2 == 0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&amp;&amp; n</a:t>
            </a:r>
            <a:r>
              <a:rPr dirty="0" smtClean="0" sz="1400" spc="-10">
                <a:latin typeface="Times New Roman"/>
                <a:cs typeface="Times New Roman"/>
              </a:rPr>
              <a:t>&lt;</a:t>
            </a:r>
            <a:r>
              <a:rPr dirty="0" smtClean="0" sz="1400" spc="0">
                <a:latin typeface="Times New Roman"/>
                <a:cs typeface="Times New Roman"/>
              </a:rPr>
              <a:t>0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100"/>
              </a:lnSpc>
              <a:spcBef>
                <a:spcPts val="68"/>
              </a:spcBef>
            </a:pPr>
            <a:endParaRPr sz="1100"/>
          </a:p>
          <a:p>
            <a:pPr marL="241300">
              <a:lnSpc>
                <a:spcPct val="100000"/>
              </a:lnSpc>
            </a:pPr>
            <a:r>
              <a:rPr dirty="0" smtClean="0" sz="1400" spc="5" b="1" u="heavy">
                <a:latin typeface="Times New Roman"/>
                <a:cs typeface="Times New Roman"/>
              </a:rPr>
              <a:t>2</a:t>
            </a:r>
            <a:r>
              <a:rPr dirty="0" smtClean="0" sz="1400" spc="0" b="1" u="heavy">
                <a:latin typeface="Times New Roman"/>
                <a:cs typeface="Times New Roman"/>
              </a:rPr>
              <a:t>-</a:t>
            </a:r>
            <a:r>
              <a:rPr dirty="0" smtClean="0" sz="1400" spc="-5" b="1" u="heavy">
                <a:latin typeface="Times New Roman"/>
                <a:cs typeface="Times New Roman"/>
              </a:rPr>
              <a:t>1</a:t>
            </a:r>
            <a:r>
              <a:rPr dirty="0" smtClean="0" sz="1400" spc="0" b="1" u="heavy">
                <a:latin typeface="Times New Roman"/>
                <a:cs typeface="Times New Roman"/>
              </a:rPr>
              <a:t>-</a:t>
            </a:r>
            <a:r>
              <a:rPr dirty="0" smtClean="0" sz="1400" spc="0" b="1" u="heavy">
                <a:latin typeface="Times New Roman"/>
                <a:cs typeface="Times New Roman"/>
              </a:rPr>
              <a:t>4</a:t>
            </a:r>
            <a:r>
              <a:rPr dirty="0" smtClean="0" sz="1400" spc="0" b="1" u="heavy">
                <a:latin typeface="Times New Roman"/>
                <a:cs typeface="Times New Roman"/>
              </a:rPr>
              <a:t> </a:t>
            </a:r>
            <a:r>
              <a:rPr dirty="0" smtClean="0" sz="1400" spc="-10" b="1" u="heavy">
                <a:latin typeface="Times New Roman"/>
                <a:cs typeface="Times New Roman"/>
              </a:rPr>
              <a:t>A</a:t>
            </a:r>
            <a:r>
              <a:rPr dirty="0" smtClean="0" sz="1400" spc="-10" b="1" u="heavy">
                <a:latin typeface="Times New Roman"/>
                <a:cs typeface="Times New Roman"/>
              </a:rPr>
              <a:t>s</a:t>
            </a:r>
            <a:r>
              <a:rPr dirty="0" smtClean="0" sz="1400" spc="-10" b="1" u="heavy">
                <a:latin typeface="Times New Roman"/>
                <a:cs typeface="Times New Roman"/>
              </a:rPr>
              <a:t>s</a:t>
            </a:r>
            <a:r>
              <a:rPr dirty="0" smtClean="0" sz="1400" spc="0" b="1" u="heavy">
                <a:latin typeface="Times New Roman"/>
                <a:cs typeface="Times New Roman"/>
              </a:rPr>
              <a:t>i</a:t>
            </a:r>
            <a:r>
              <a:rPr dirty="0" smtClean="0" sz="1400" spc="0" b="1" u="heavy">
                <a:latin typeface="Times New Roman"/>
                <a:cs typeface="Times New Roman"/>
              </a:rPr>
              <a:t>g</a:t>
            </a:r>
            <a:r>
              <a:rPr dirty="0" smtClean="0" sz="1400" spc="0" b="1" u="heavy">
                <a:latin typeface="Times New Roman"/>
                <a:cs typeface="Times New Roman"/>
              </a:rPr>
              <a:t>n</a:t>
            </a:r>
            <a:r>
              <a:rPr dirty="0" smtClean="0" sz="1400" spc="-20" b="1" u="heavy">
                <a:latin typeface="Times New Roman"/>
                <a:cs typeface="Times New Roman"/>
              </a:rPr>
              <a:t>m</a:t>
            </a:r>
            <a:r>
              <a:rPr dirty="0" smtClean="0" sz="1400" spc="0" b="1" u="heavy">
                <a:latin typeface="Times New Roman"/>
                <a:cs typeface="Times New Roman"/>
              </a:rPr>
              <a:t>ent</a:t>
            </a:r>
            <a:r>
              <a:rPr dirty="0" smtClean="0" sz="1400" spc="-5" b="1" u="heavy">
                <a:latin typeface="Times New Roman"/>
                <a:cs typeface="Times New Roman"/>
              </a:rPr>
              <a:t> </a:t>
            </a:r>
            <a:r>
              <a:rPr dirty="0" smtClean="0" sz="1400" spc="0" b="1" u="heavy">
                <a:latin typeface="Times New Roman"/>
                <a:cs typeface="Times New Roman"/>
              </a:rPr>
              <a:t>o</a:t>
            </a:r>
            <a:r>
              <a:rPr dirty="0" smtClean="0" sz="1400" spc="-15" b="1" u="heavy">
                <a:latin typeface="Times New Roman"/>
                <a:cs typeface="Times New Roman"/>
              </a:rPr>
              <a:t>p</a:t>
            </a:r>
            <a:r>
              <a:rPr dirty="0" smtClean="0" sz="1400" spc="0" b="1" u="heavy">
                <a:latin typeface="Times New Roman"/>
                <a:cs typeface="Times New Roman"/>
              </a:rPr>
              <a:t>er</a:t>
            </a:r>
            <a:r>
              <a:rPr dirty="0" smtClean="0" sz="1400" spc="5" b="1" u="heavy">
                <a:latin typeface="Times New Roman"/>
                <a:cs typeface="Times New Roman"/>
              </a:rPr>
              <a:t>a</a:t>
            </a:r>
            <a:r>
              <a:rPr dirty="0" smtClean="0" sz="1400" spc="-15" b="1" u="heavy">
                <a:latin typeface="Times New Roman"/>
                <a:cs typeface="Times New Roman"/>
              </a:rPr>
              <a:t>t</a:t>
            </a:r>
            <a:r>
              <a:rPr dirty="0" smtClean="0" sz="1400" spc="0" b="1" u="heavy">
                <a:latin typeface="Times New Roman"/>
                <a:cs typeface="Times New Roman"/>
              </a:rPr>
              <a:t>o</a:t>
            </a:r>
            <a:r>
              <a:rPr dirty="0" smtClean="0" sz="1400" spc="-15" b="1" u="heavy">
                <a:latin typeface="Times New Roman"/>
                <a:cs typeface="Times New Roman"/>
              </a:rPr>
              <a:t>r</a:t>
            </a:r>
            <a:r>
              <a:rPr dirty="0" smtClean="0" sz="1400" spc="0" b="1" u="heavy">
                <a:latin typeface="Times New Roman"/>
                <a:cs typeface="Times New Roman"/>
              </a:rPr>
              <a:t>s</a:t>
            </a:r>
            <a:r>
              <a:rPr dirty="0" smtClean="0" sz="1400" spc="5" b="1" u="heavy">
                <a:latin typeface="Times New Roman"/>
                <a:cs typeface="Times New Roman"/>
              </a:rPr>
              <a:t>:</a:t>
            </a:r>
            <a:r>
              <a:rPr dirty="0" smtClean="0" sz="1400" spc="0" b="1" u="heavy">
                <a:latin typeface="Times New Roman"/>
                <a:cs typeface="Times New Roman"/>
              </a:rPr>
              <a:t>-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1200"/>
              </a:lnSpc>
              <a:spcBef>
                <a:spcPts val="63"/>
              </a:spcBef>
            </a:pPr>
            <a:endParaRPr sz="1200"/>
          </a:p>
          <a:p>
            <a:pPr marL="12700" marR="19685">
              <a:lnSpc>
                <a:spcPts val="1610"/>
              </a:lnSpc>
              <a:tabLst>
                <a:tab pos="3460750" algn="l"/>
              </a:tabLst>
            </a:pP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8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gn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9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pe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at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8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‘</a:t>
            </a:r>
            <a:r>
              <a:rPr dirty="0" smtClean="0" sz="1400" spc="0">
                <a:latin typeface="Times New Roman"/>
                <a:cs typeface="Times New Roman"/>
              </a:rPr>
              <a:t>=’</a:t>
            </a:r>
            <a:r>
              <a:rPr dirty="0" smtClean="0" sz="1400" spc="8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stor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8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8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v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lue</a:t>
            </a:r>
            <a:r>
              <a:rPr dirty="0" smtClean="0" sz="1400" spc="6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</a:t>
            </a:r>
            <a:r>
              <a:rPr dirty="0" smtClean="0" sz="1400" spc="8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8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x</a:t>
            </a:r>
            <a:r>
              <a:rPr dirty="0" smtClean="0" sz="1400" spc="0">
                <a:latin typeface="Times New Roman"/>
                <a:cs typeface="Times New Roman"/>
              </a:rPr>
              <a:t>pr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on</a:t>
            </a:r>
            <a:r>
              <a:rPr dirty="0" smtClean="0" sz="1400" spc="7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on</a:t>
            </a:r>
            <a:r>
              <a:rPr dirty="0" smtClean="0" sz="1400" spc="8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8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ht</a:t>
            </a:r>
            <a:r>
              <a:rPr dirty="0" smtClean="0" sz="1400" spc="8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8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de</a:t>
            </a:r>
            <a:r>
              <a:rPr dirty="0" smtClean="0" sz="1400" spc="8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</a:t>
            </a:r>
            <a:r>
              <a:rPr dirty="0" smtClean="0" sz="1400" spc="8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q</a:t>
            </a:r>
            <a:r>
              <a:rPr dirty="0" smtClean="0" sz="1400" spc="0">
                <a:latin typeface="Times New Roman"/>
                <a:cs typeface="Times New Roman"/>
              </a:rPr>
              <a:t>ual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op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eft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nd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ide.	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xa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pl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4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5">
                <a:latin typeface="Times New Roman"/>
                <a:cs typeface="Times New Roman"/>
              </a:rPr>
              <a:t>=</a:t>
            </a:r>
            <a:r>
              <a:rPr dirty="0" smtClean="0" sz="1400" spc="0">
                <a:latin typeface="Times New Roman"/>
                <a:cs typeface="Times New Roman"/>
              </a:rPr>
              <a:t>5;</a:t>
            </a:r>
            <a:endParaRPr sz="1400">
              <a:latin typeface="Times New Roman"/>
              <a:cs typeface="Times New Roman"/>
            </a:endParaRPr>
          </a:p>
          <a:p>
            <a:pPr algn="just" marL="12700" marR="12700">
              <a:lnSpc>
                <a:spcPts val="1610"/>
              </a:lnSpc>
            </a:pP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 </a:t>
            </a:r>
            <a:r>
              <a:rPr dirty="0" smtClean="0" sz="1400" spc="-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ate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 </a:t>
            </a:r>
            <a:r>
              <a:rPr dirty="0" smtClean="0" sz="1400" spc="-2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ns </a:t>
            </a:r>
            <a:r>
              <a:rPr dirty="0" smtClean="0" sz="1400" spc="-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the </a:t>
            </a:r>
            <a:r>
              <a:rPr dirty="0" smtClean="0" sz="1400" spc="-4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ger </a:t>
            </a:r>
            <a:r>
              <a:rPr dirty="0" smtClean="0" sz="1400" spc="-4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va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ue </a:t>
            </a:r>
            <a:r>
              <a:rPr dirty="0" smtClean="0" sz="1400" spc="-4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5 </a:t>
            </a:r>
            <a:r>
              <a:rPr dirty="0" smtClean="0" sz="1400" spc="-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to </a:t>
            </a:r>
            <a:r>
              <a:rPr dirty="0" smtClean="0" sz="1400" spc="-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 </a:t>
            </a:r>
            <a:r>
              <a:rPr dirty="0" smtClean="0" sz="1400" spc="-3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va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b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e </a:t>
            </a:r>
            <a:r>
              <a:rPr dirty="0" smtClean="0" sz="1400" spc="-3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a. </a:t>
            </a:r>
            <a:r>
              <a:rPr dirty="0" smtClean="0" sz="1400" spc="-3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the </a:t>
            </a:r>
            <a:r>
              <a:rPr dirty="0" smtClean="0" sz="1400" spc="-3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art </a:t>
            </a:r>
            <a:r>
              <a:rPr dirty="0" smtClean="0" sz="1400" spc="-2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 </a:t>
            </a:r>
            <a:r>
              <a:rPr dirty="0" smtClean="0" sz="1400" spc="-2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</a:t>
            </a:r>
            <a:r>
              <a:rPr dirty="0" smtClean="0" sz="1400" spc="-3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eft </a:t>
            </a:r>
            <a:r>
              <a:rPr dirty="0" smtClean="0" sz="1400" spc="-3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 </a:t>
            </a:r>
            <a:r>
              <a:rPr dirty="0" smtClean="0" sz="1400" spc="-3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 a</a:t>
            </a:r>
            <a:r>
              <a:rPr dirty="0" smtClean="0" sz="1400" spc="5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gn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10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per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ors</a:t>
            </a:r>
            <a:r>
              <a:rPr dirty="0" smtClean="0" sz="1400" spc="9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(</a:t>
            </a:r>
            <a:r>
              <a:rPr dirty="0" smtClean="0" sz="1400" spc="10">
                <a:latin typeface="Times New Roman"/>
                <a:cs typeface="Times New Roman"/>
              </a:rPr>
              <a:t>=</a:t>
            </a:r>
            <a:r>
              <a:rPr dirty="0" smtClean="0" sz="1400" spc="0">
                <a:latin typeface="Times New Roman"/>
                <a:cs typeface="Times New Roman"/>
              </a:rPr>
              <a:t>)</a:t>
            </a:r>
            <a:r>
              <a:rPr dirty="0" smtClean="0" sz="1400" spc="10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is</a:t>
            </a:r>
            <a:r>
              <a:rPr dirty="0" smtClean="0" sz="1400" spc="10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k</a:t>
            </a:r>
            <a:r>
              <a:rPr dirty="0" smtClean="0" sz="1400" spc="0">
                <a:latin typeface="Times New Roman"/>
                <a:cs typeface="Times New Roman"/>
              </a:rPr>
              <a:t>no</a:t>
            </a:r>
            <a:r>
              <a:rPr dirty="0" smtClean="0" sz="1400" spc="-2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10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as</a:t>
            </a:r>
            <a:r>
              <a:rPr dirty="0" smtClean="0" sz="1400" spc="11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110">
                <a:latin typeface="Times New Roman"/>
                <a:cs typeface="Times New Roman"/>
              </a:rPr>
              <a:t> </a:t>
            </a:r>
            <a:r>
              <a:rPr dirty="0" smtClean="0" sz="1400" spc="0" i="1">
                <a:latin typeface="Times New Roman"/>
                <a:cs typeface="Times New Roman"/>
              </a:rPr>
              <a:t>lv</a:t>
            </a:r>
            <a:r>
              <a:rPr dirty="0" smtClean="0" sz="1400" spc="-10" i="1">
                <a:latin typeface="Times New Roman"/>
                <a:cs typeface="Times New Roman"/>
              </a:rPr>
              <a:t>a</a:t>
            </a:r>
            <a:r>
              <a:rPr dirty="0" smtClean="0" sz="1400" spc="-10" i="1">
                <a:latin typeface="Times New Roman"/>
                <a:cs typeface="Times New Roman"/>
              </a:rPr>
              <a:t>l</a:t>
            </a:r>
            <a:r>
              <a:rPr dirty="0" smtClean="0" sz="1400" spc="0" i="1">
                <a:latin typeface="Times New Roman"/>
                <a:cs typeface="Times New Roman"/>
              </a:rPr>
              <a:t>ue</a:t>
            </a:r>
            <a:r>
              <a:rPr dirty="0" smtClean="0" sz="1400" spc="105" i="1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(l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ft</a:t>
            </a:r>
            <a:r>
              <a:rPr dirty="0" smtClean="0" sz="1400" spc="10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ue)</a:t>
            </a:r>
            <a:r>
              <a:rPr dirty="0" smtClean="0" sz="1400" spc="10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10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10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10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ne</a:t>
            </a:r>
            <a:r>
              <a:rPr dirty="0" smtClean="0" sz="1400" spc="10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as</a:t>
            </a:r>
            <a:r>
              <a:rPr dirty="0" smtClean="0" sz="1400" spc="11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120">
                <a:latin typeface="Times New Roman"/>
                <a:cs typeface="Times New Roman"/>
              </a:rPr>
              <a:t> </a:t>
            </a:r>
            <a:r>
              <a:rPr dirty="0" smtClean="0" sz="1400" spc="0" i="1">
                <a:latin typeface="Times New Roman"/>
                <a:cs typeface="Times New Roman"/>
              </a:rPr>
              <a:t>rv</a:t>
            </a:r>
            <a:r>
              <a:rPr dirty="0" smtClean="0" sz="1400" spc="-10" i="1">
                <a:latin typeface="Times New Roman"/>
                <a:cs typeface="Times New Roman"/>
              </a:rPr>
              <a:t>a</a:t>
            </a:r>
            <a:r>
              <a:rPr dirty="0" smtClean="0" sz="1400" spc="0" i="1">
                <a:latin typeface="Times New Roman"/>
                <a:cs typeface="Times New Roman"/>
              </a:rPr>
              <a:t>l</a:t>
            </a:r>
            <a:r>
              <a:rPr dirty="0" smtClean="0" sz="1400" spc="-10" i="1">
                <a:latin typeface="Times New Roman"/>
                <a:cs typeface="Times New Roman"/>
              </a:rPr>
              <a:t>u</a:t>
            </a:r>
            <a:r>
              <a:rPr dirty="0" smtClean="0" sz="1400" spc="0" i="1">
                <a:latin typeface="Times New Roman"/>
                <a:cs typeface="Times New Roman"/>
              </a:rPr>
              <a:t>e</a:t>
            </a:r>
            <a:r>
              <a:rPr dirty="0" smtClean="0" sz="1400" spc="0" i="1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(r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t  </a:t>
            </a:r>
            <a:r>
              <a:rPr dirty="0" smtClean="0" sz="1400" spc="-16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ue).  </a:t>
            </a:r>
            <a:r>
              <a:rPr dirty="0" smtClean="0" sz="1400" spc="-16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 </a:t>
            </a:r>
            <a:r>
              <a:rPr dirty="0" smtClean="0" sz="1400" spc="170">
                <a:latin typeface="Times New Roman"/>
                <a:cs typeface="Times New Roman"/>
              </a:rPr>
              <a:t> 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ost  </a:t>
            </a:r>
            <a:r>
              <a:rPr dirty="0" smtClean="0" sz="1400" spc="-16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port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nt  </a:t>
            </a:r>
            <a:r>
              <a:rPr dirty="0" smtClean="0" sz="1400" spc="-17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le </a:t>
            </a:r>
            <a:r>
              <a:rPr dirty="0" smtClean="0" sz="1400" spc="17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hen  </a:t>
            </a:r>
            <a:r>
              <a:rPr dirty="0" smtClean="0" sz="1400" spc="-16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ng  </a:t>
            </a:r>
            <a:r>
              <a:rPr dirty="0" smtClean="0" sz="1400" spc="-17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  </a:t>
            </a:r>
            <a:r>
              <a:rPr dirty="0" smtClean="0" sz="1400" spc="-17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the </a:t>
            </a:r>
            <a:r>
              <a:rPr dirty="0" smtClean="0" sz="1400" spc="17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5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-</a:t>
            </a:r>
            <a:r>
              <a:rPr dirty="0" smtClean="0" sz="1400" spc="5">
                <a:latin typeface="Times New Roman"/>
                <a:cs typeface="Times New Roman"/>
              </a:rPr>
              <a:t>t</a:t>
            </a:r>
            <a:r>
              <a:rPr dirty="0" smtClean="0" sz="1400" spc="-5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-l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ft  </a:t>
            </a:r>
            <a:r>
              <a:rPr dirty="0" smtClean="0" sz="1400" spc="-16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le.  </a:t>
            </a:r>
            <a:r>
              <a:rPr dirty="0" smtClean="0" sz="1400" spc="-17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endParaRPr sz="1400">
              <a:latin typeface="Times New Roman"/>
              <a:cs typeface="Times New Roman"/>
            </a:endParaRPr>
          </a:p>
          <a:p>
            <a:pPr marL="12700" marR="12700">
              <a:lnSpc>
                <a:spcPts val="1610"/>
              </a:lnSpc>
              <a:spcBef>
                <a:spcPts val="10"/>
              </a:spcBef>
            </a:pPr>
            <a:r>
              <a:rPr dirty="0" smtClean="0" sz="140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gn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 </a:t>
            </a:r>
            <a:r>
              <a:rPr dirty="0" smtClean="0" sz="1400" spc="-16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er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 </a:t>
            </a:r>
            <a:r>
              <a:rPr dirty="0" smtClean="0" sz="1400" spc="-16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al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s </a:t>
            </a:r>
            <a:r>
              <a:rPr dirty="0" smtClean="0" sz="1400" spc="-15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k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 </a:t>
            </a:r>
            <a:r>
              <a:rPr dirty="0" smtClean="0" sz="1400" spc="-15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la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e </a:t>
            </a:r>
            <a:r>
              <a:rPr dirty="0" smtClean="0" sz="1400" spc="-16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fr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m </a:t>
            </a:r>
            <a:r>
              <a:rPr dirty="0" smtClean="0" sz="1400" spc="-17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rig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t </a:t>
            </a:r>
            <a:r>
              <a:rPr dirty="0" smtClean="0" sz="1400" spc="-16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to </a:t>
            </a:r>
            <a:r>
              <a:rPr dirty="0" smtClean="0" sz="1400" spc="-16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le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t, </a:t>
            </a:r>
            <a:r>
              <a:rPr dirty="0" smtClean="0" sz="1400" spc="-120">
                <a:latin typeface="Times New Roman"/>
                <a:cs typeface="Times New Roman"/>
              </a:rPr>
              <a:t> </a:t>
            </a:r>
            <a:r>
              <a:rPr dirty="0" smtClean="0" sz="1400" spc="0" i="1">
                <a:latin typeface="Times New Roman"/>
                <a:cs typeface="Times New Roman"/>
              </a:rPr>
              <a:t>a</a:t>
            </a:r>
            <a:r>
              <a:rPr dirty="0" smtClean="0" sz="1400" spc="-10" i="1">
                <a:latin typeface="Times New Roman"/>
                <a:cs typeface="Times New Roman"/>
              </a:rPr>
              <a:t>n</a:t>
            </a:r>
            <a:r>
              <a:rPr dirty="0" smtClean="0" sz="1400" spc="0" i="1">
                <a:latin typeface="Times New Roman"/>
                <a:cs typeface="Times New Roman"/>
              </a:rPr>
              <a:t>d </a:t>
            </a:r>
            <a:r>
              <a:rPr dirty="0" smtClean="0" sz="1400" spc="-150" i="1">
                <a:latin typeface="Times New Roman"/>
                <a:cs typeface="Times New Roman"/>
              </a:rPr>
              <a:t> </a:t>
            </a:r>
            <a:r>
              <a:rPr dirty="0" smtClean="0" sz="1400" spc="-10" i="1">
                <a:latin typeface="Times New Roman"/>
                <a:cs typeface="Times New Roman"/>
              </a:rPr>
              <a:t>n</a:t>
            </a:r>
            <a:r>
              <a:rPr dirty="0" smtClean="0" sz="1400" spc="0" i="1">
                <a:latin typeface="Times New Roman"/>
                <a:cs typeface="Times New Roman"/>
              </a:rPr>
              <a:t>ev</a:t>
            </a:r>
            <a:r>
              <a:rPr dirty="0" smtClean="0" sz="1400" spc="-10" i="1">
                <a:latin typeface="Times New Roman"/>
                <a:cs typeface="Times New Roman"/>
              </a:rPr>
              <a:t>e</a:t>
            </a:r>
            <a:r>
              <a:rPr dirty="0" smtClean="0" sz="1400" spc="0" i="1">
                <a:latin typeface="Times New Roman"/>
                <a:cs typeface="Times New Roman"/>
              </a:rPr>
              <a:t>r </a:t>
            </a:r>
            <a:r>
              <a:rPr dirty="0" smtClean="0" sz="1400" spc="-150" i="1">
                <a:latin typeface="Times New Roman"/>
                <a:cs typeface="Times New Roman"/>
              </a:rPr>
              <a:t> </a:t>
            </a:r>
            <a:r>
              <a:rPr dirty="0" smtClean="0" sz="1400" spc="-10" i="1">
                <a:latin typeface="Times New Roman"/>
                <a:cs typeface="Times New Roman"/>
              </a:rPr>
              <a:t>t</a:t>
            </a:r>
            <a:r>
              <a:rPr dirty="0" smtClean="0" sz="1400" spc="0" i="1">
                <a:latin typeface="Times New Roman"/>
                <a:cs typeface="Times New Roman"/>
              </a:rPr>
              <a:t>he </a:t>
            </a:r>
            <a:r>
              <a:rPr dirty="0" smtClean="0" sz="1400" spc="-165" i="1">
                <a:latin typeface="Times New Roman"/>
                <a:cs typeface="Times New Roman"/>
              </a:rPr>
              <a:t> </a:t>
            </a:r>
            <a:r>
              <a:rPr dirty="0" smtClean="0" sz="1400" spc="-10" i="1">
                <a:latin typeface="Times New Roman"/>
                <a:cs typeface="Times New Roman"/>
              </a:rPr>
              <a:t>o</a:t>
            </a:r>
            <a:r>
              <a:rPr dirty="0" smtClean="0" sz="1400" spc="0" i="1">
                <a:latin typeface="Times New Roman"/>
                <a:cs typeface="Times New Roman"/>
              </a:rPr>
              <a:t>t</a:t>
            </a:r>
            <a:r>
              <a:rPr dirty="0" smtClean="0" sz="1400" spc="-10" i="1">
                <a:latin typeface="Times New Roman"/>
                <a:cs typeface="Times New Roman"/>
              </a:rPr>
              <a:t>h</a:t>
            </a:r>
            <a:r>
              <a:rPr dirty="0" smtClean="0" sz="1400" spc="0" i="1">
                <a:latin typeface="Times New Roman"/>
                <a:cs typeface="Times New Roman"/>
              </a:rPr>
              <a:t>er </a:t>
            </a:r>
            <a:r>
              <a:rPr dirty="0" smtClean="0" sz="1400" spc="-145" i="1">
                <a:latin typeface="Times New Roman"/>
                <a:cs typeface="Times New Roman"/>
              </a:rPr>
              <a:t> </a:t>
            </a:r>
            <a:r>
              <a:rPr dirty="0" smtClean="0" sz="1400" spc="-15" i="1">
                <a:latin typeface="Times New Roman"/>
                <a:cs typeface="Times New Roman"/>
              </a:rPr>
              <a:t>w</a:t>
            </a:r>
            <a:r>
              <a:rPr dirty="0" smtClean="0" sz="1400" spc="0" i="1">
                <a:latin typeface="Times New Roman"/>
                <a:cs typeface="Times New Roman"/>
              </a:rPr>
              <a:t>a</a:t>
            </a:r>
            <a:r>
              <a:rPr dirty="0" smtClean="0" sz="1400" spc="15" i="1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. </a:t>
            </a:r>
            <a:r>
              <a:rPr dirty="0" smtClean="0" sz="1400" spc="-15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5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per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or are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5">
                <a:latin typeface="Times New Roman"/>
                <a:cs typeface="Times New Roman"/>
              </a:rPr>
              <a:t>m</a:t>
            </a:r>
            <a:r>
              <a:rPr dirty="0" smtClean="0" sz="1400" spc="-1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ar</a:t>
            </a:r>
            <a:r>
              <a:rPr dirty="0" smtClean="0" sz="1400" spc="5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zed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in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ble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lo</a:t>
            </a:r>
            <a:r>
              <a:rPr dirty="0" smtClean="0" sz="1400" spc="-20">
                <a:latin typeface="Times New Roman"/>
                <a:cs typeface="Times New Roman"/>
              </a:rPr>
              <a:t>w</a:t>
            </a:r>
            <a:r>
              <a:rPr dirty="0" smtClean="0" sz="1400" spc="30">
                <a:latin typeface="Times New Roman"/>
                <a:cs typeface="Times New Roman"/>
              </a:rPr>
              <a:t>:</a:t>
            </a:r>
            <a:r>
              <a:rPr dirty="0" smtClean="0" sz="1400" spc="0">
                <a:latin typeface="Times New Roman"/>
                <a:cs typeface="Times New Roman"/>
              </a:rPr>
              <a:t>-</a:t>
            </a:r>
            <a:endParaRPr sz="1400">
              <a:latin typeface="Times New Roman"/>
              <a:cs typeface="Times New Roman"/>
            </a:endParaRP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384936" y="2270378"/>
          <a:ext cx="6795643" cy="106197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356614"/>
                <a:gridCol w="1356741"/>
                <a:gridCol w="1356614"/>
                <a:gridCol w="1357883"/>
                <a:gridCol w="1356741"/>
              </a:tblGrid>
              <a:tr h="210312"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dirty="0" smtClean="0" sz="1400" b="1">
                          <a:latin typeface="Times New Roman"/>
                          <a:cs typeface="Times New Roman"/>
                        </a:rPr>
                        <a:t>P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dirty="0" smtClean="0" sz="1400" b="1">
                          <a:latin typeface="Times New Roman"/>
                          <a:cs typeface="Times New Roman"/>
                        </a:rPr>
                        <a:t>Q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5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dirty="0" smtClean="0" sz="1400" b="1">
                          <a:latin typeface="Times New Roman"/>
                          <a:cs typeface="Times New Roman"/>
                        </a:rPr>
                        <a:t>p </a:t>
                      </a:r>
                      <a:r>
                        <a:rPr dirty="0" smtClean="0" sz="1400" spc="-10" b="1">
                          <a:latin typeface="Times New Roman"/>
                          <a:cs typeface="Times New Roman"/>
                        </a:rPr>
                        <a:t>&amp;</a:t>
                      </a:r>
                      <a:r>
                        <a:rPr dirty="0" smtClean="0" sz="1400" spc="0" b="1">
                          <a:latin typeface="Times New Roman"/>
                          <a:cs typeface="Times New Roman"/>
                        </a:rPr>
                        <a:t>&amp;</a:t>
                      </a:r>
                      <a:r>
                        <a:rPr dirty="0" smtClean="0" sz="14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mtClean="0" sz="1400" spc="0" b="1">
                          <a:latin typeface="Times New Roman"/>
                          <a:cs typeface="Times New Roman"/>
                        </a:rPr>
                        <a:t>q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6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8585">
                        <a:lnSpc>
                          <a:spcPct val="100000"/>
                        </a:lnSpc>
                      </a:pPr>
                      <a:r>
                        <a:rPr dirty="0" smtClean="0" sz="1400" b="1">
                          <a:latin typeface="Times New Roman"/>
                          <a:cs typeface="Times New Roman"/>
                        </a:rPr>
                        <a:t>p || q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6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dirty="0" smtClean="0" sz="1400" b="1">
                          <a:latin typeface="Times New Roman"/>
                          <a:cs typeface="Times New Roman"/>
                        </a:rPr>
                        <a:t>!p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5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11835"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dirty="0" smtClean="0" sz="1400" spc="-10" b="1">
                          <a:latin typeface="Times New Roman"/>
                          <a:cs typeface="Times New Roman"/>
                        </a:rPr>
                        <a:t>F</a:t>
                      </a:r>
                      <a:r>
                        <a:rPr dirty="0" smtClean="0" sz="1400" spc="0" b="1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dirty="0" smtClean="0" sz="1400" spc="-10" b="1">
                          <a:latin typeface="Times New Roman"/>
                          <a:cs typeface="Times New Roman"/>
                        </a:rPr>
                        <a:t>l</a:t>
                      </a:r>
                      <a:r>
                        <a:rPr dirty="0" smtClean="0" sz="1400" spc="0" b="1">
                          <a:latin typeface="Times New Roman"/>
                          <a:cs typeface="Times New Roman"/>
                        </a:rPr>
                        <a:t>se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dirty="0" smtClean="0" sz="1400" spc="-10" b="1">
                          <a:latin typeface="Times New Roman"/>
                          <a:cs typeface="Times New Roman"/>
                        </a:rPr>
                        <a:t>F</a:t>
                      </a:r>
                      <a:r>
                        <a:rPr dirty="0" smtClean="0" sz="1400" spc="0" b="1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dirty="0" smtClean="0" sz="1400" spc="-10" b="1">
                          <a:latin typeface="Times New Roman"/>
                          <a:cs typeface="Times New Roman"/>
                        </a:rPr>
                        <a:t>l</a:t>
                      </a:r>
                      <a:r>
                        <a:rPr dirty="0" smtClean="0" sz="1400" spc="0" b="1">
                          <a:latin typeface="Times New Roman"/>
                          <a:cs typeface="Times New Roman"/>
                        </a:rPr>
                        <a:t>se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5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dirty="0" smtClean="0" sz="1400" spc="-10" b="1">
                          <a:latin typeface="Times New Roman"/>
                          <a:cs typeface="Times New Roman"/>
                        </a:rPr>
                        <a:t>F</a:t>
                      </a:r>
                      <a:r>
                        <a:rPr dirty="0" smtClean="0" sz="1400" spc="0" b="1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dirty="0" smtClean="0" sz="1400" spc="-10" b="1">
                          <a:latin typeface="Times New Roman"/>
                          <a:cs typeface="Times New Roman"/>
                        </a:rPr>
                        <a:t>l</a:t>
                      </a:r>
                      <a:r>
                        <a:rPr dirty="0" smtClean="0" sz="1400" spc="0" b="1">
                          <a:latin typeface="Times New Roman"/>
                          <a:cs typeface="Times New Roman"/>
                        </a:rPr>
                        <a:t>se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6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dirty="0" smtClean="0" sz="1400" spc="-10" b="1">
                          <a:latin typeface="Times New Roman"/>
                          <a:cs typeface="Times New Roman"/>
                        </a:rPr>
                        <a:t>F</a:t>
                      </a:r>
                      <a:r>
                        <a:rPr dirty="0" smtClean="0" sz="1400" spc="0" b="1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dirty="0" smtClean="0" sz="1400" spc="-10" b="1">
                          <a:latin typeface="Times New Roman"/>
                          <a:cs typeface="Times New Roman"/>
                        </a:rPr>
                        <a:t>l</a:t>
                      </a:r>
                      <a:r>
                        <a:rPr dirty="0" smtClean="0" sz="1400" spc="0" b="1">
                          <a:latin typeface="Times New Roman"/>
                          <a:cs typeface="Times New Roman"/>
                        </a:rPr>
                        <a:t>se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6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dirty="0" smtClean="0" sz="1400" b="1">
                          <a:latin typeface="Times New Roman"/>
                          <a:cs typeface="Times New Roman"/>
                        </a:rPr>
                        <a:t>True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5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10312"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dirty="0" smtClean="0" sz="1400" spc="-10" b="1">
                          <a:latin typeface="Times New Roman"/>
                          <a:cs typeface="Times New Roman"/>
                        </a:rPr>
                        <a:t>F</a:t>
                      </a:r>
                      <a:r>
                        <a:rPr dirty="0" smtClean="0" sz="1400" spc="0" b="1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dirty="0" smtClean="0" sz="1400" spc="-10" b="1">
                          <a:latin typeface="Times New Roman"/>
                          <a:cs typeface="Times New Roman"/>
                        </a:rPr>
                        <a:t>l</a:t>
                      </a:r>
                      <a:r>
                        <a:rPr dirty="0" smtClean="0" sz="1400" spc="0" b="1">
                          <a:latin typeface="Times New Roman"/>
                          <a:cs typeface="Times New Roman"/>
                        </a:rPr>
                        <a:t>se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dirty="0" smtClean="0" sz="1400" b="1">
                          <a:latin typeface="Times New Roman"/>
                          <a:cs typeface="Times New Roman"/>
                        </a:rPr>
                        <a:t>True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5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dirty="0" smtClean="0" sz="1400" spc="-10" b="1">
                          <a:latin typeface="Times New Roman"/>
                          <a:cs typeface="Times New Roman"/>
                        </a:rPr>
                        <a:t>F</a:t>
                      </a:r>
                      <a:r>
                        <a:rPr dirty="0" smtClean="0" sz="1400" spc="0" b="1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dirty="0" smtClean="0" sz="1400" spc="-10" b="1">
                          <a:latin typeface="Times New Roman"/>
                          <a:cs typeface="Times New Roman"/>
                        </a:rPr>
                        <a:t>l</a:t>
                      </a:r>
                      <a:r>
                        <a:rPr dirty="0" smtClean="0" sz="1400" spc="0" b="1">
                          <a:latin typeface="Times New Roman"/>
                          <a:cs typeface="Times New Roman"/>
                        </a:rPr>
                        <a:t>se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6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dirty="0" smtClean="0" sz="1400" b="1">
                          <a:latin typeface="Times New Roman"/>
                          <a:cs typeface="Times New Roman"/>
                        </a:rPr>
                        <a:t>True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6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dirty="0" smtClean="0" sz="1400" b="1">
                          <a:latin typeface="Times New Roman"/>
                          <a:cs typeface="Times New Roman"/>
                        </a:rPr>
                        <a:t>True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5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10312"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dirty="0" smtClean="0" sz="1400" b="1">
                          <a:latin typeface="Times New Roman"/>
                          <a:cs typeface="Times New Roman"/>
                        </a:rPr>
                        <a:t>True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dirty="0" smtClean="0" sz="1400" b="1">
                          <a:latin typeface="Times New Roman"/>
                          <a:cs typeface="Times New Roman"/>
                        </a:rPr>
                        <a:t>True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5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dirty="0" smtClean="0" sz="1400" b="1">
                          <a:latin typeface="Times New Roman"/>
                          <a:cs typeface="Times New Roman"/>
                        </a:rPr>
                        <a:t>True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6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dirty="0" smtClean="0" sz="1400" b="1">
                          <a:latin typeface="Times New Roman"/>
                          <a:cs typeface="Times New Roman"/>
                        </a:rPr>
                        <a:t>True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6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dirty="0" smtClean="0" sz="1400" spc="-10" b="1">
                          <a:latin typeface="Times New Roman"/>
                          <a:cs typeface="Times New Roman"/>
                        </a:rPr>
                        <a:t>F</a:t>
                      </a:r>
                      <a:r>
                        <a:rPr dirty="0" smtClean="0" sz="1400" spc="0" b="1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dirty="0" smtClean="0" sz="1400" spc="-10" b="1">
                          <a:latin typeface="Times New Roman"/>
                          <a:cs typeface="Times New Roman"/>
                        </a:rPr>
                        <a:t>l</a:t>
                      </a:r>
                      <a:r>
                        <a:rPr dirty="0" smtClean="0" sz="1400" spc="0" b="1">
                          <a:latin typeface="Times New Roman"/>
                          <a:cs typeface="Times New Roman"/>
                        </a:rPr>
                        <a:t>se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5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11836"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dirty="0" smtClean="0" sz="1400" b="1">
                          <a:latin typeface="Times New Roman"/>
                          <a:cs typeface="Times New Roman"/>
                        </a:rPr>
                        <a:t>True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dirty="0" smtClean="0" sz="1400" spc="-10" b="1">
                          <a:latin typeface="Times New Roman"/>
                          <a:cs typeface="Times New Roman"/>
                        </a:rPr>
                        <a:t>F</a:t>
                      </a:r>
                      <a:r>
                        <a:rPr dirty="0" smtClean="0" sz="1400" spc="0" b="1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dirty="0" smtClean="0" sz="1400" spc="-10" b="1">
                          <a:latin typeface="Times New Roman"/>
                          <a:cs typeface="Times New Roman"/>
                        </a:rPr>
                        <a:t>l</a:t>
                      </a:r>
                      <a:r>
                        <a:rPr dirty="0" smtClean="0" sz="1400" spc="0" b="1">
                          <a:latin typeface="Times New Roman"/>
                          <a:cs typeface="Times New Roman"/>
                        </a:rPr>
                        <a:t>se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5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dirty="0" smtClean="0" sz="1400" spc="-10" b="1">
                          <a:latin typeface="Times New Roman"/>
                          <a:cs typeface="Times New Roman"/>
                        </a:rPr>
                        <a:t>F</a:t>
                      </a:r>
                      <a:r>
                        <a:rPr dirty="0" smtClean="0" sz="1400" spc="0" b="1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dirty="0" smtClean="0" sz="1400" spc="-10" b="1">
                          <a:latin typeface="Times New Roman"/>
                          <a:cs typeface="Times New Roman"/>
                        </a:rPr>
                        <a:t>l</a:t>
                      </a:r>
                      <a:r>
                        <a:rPr dirty="0" smtClean="0" sz="1400" spc="5" b="1">
                          <a:latin typeface="Times New Roman"/>
                          <a:cs typeface="Times New Roman"/>
                        </a:rPr>
                        <a:t>s</a:t>
                      </a:r>
                      <a:r>
                        <a:rPr dirty="0" smtClean="0" sz="1400" spc="0" b="1">
                          <a:latin typeface="Times New Roman"/>
                          <a:cs typeface="Times New Roman"/>
                        </a:rPr>
                        <a:t>e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6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dirty="0" smtClean="0" sz="1400" b="1">
                          <a:latin typeface="Times New Roman"/>
                          <a:cs typeface="Times New Roman"/>
                        </a:rPr>
                        <a:t>True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6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dirty="0" smtClean="0" sz="1400" spc="-5" b="1">
                          <a:latin typeface="Times New Roman"/>
                          <a:cs typeface="Times New Roman"/>
                        </a:rPr>
                        <a:t>F</a:t>
                      </a:r>
                      <a:r>
                        <a:rPr dirty="0" smtClean="0" sz="1400" spc="0" b="1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dirty="0" smtClean="0" sz="1400" spc="-10" b="1">
                          <a:latin typeface="Times New Roman"/>
                          <a:cs typeface="Times New Roman"/>
                        </a:rPr>
                        <a:t>l</a:t>
                      </a:r>
                      <a:r>
                        <a:rPr dirty="0" smtClean="0" sz="1400" spc="0" b="1">
                          <a:latin typeface="Times New Roman"/>
                          <a:cs typeface="Times New Roman"/>
                        </a:rPr>
                        <a:t>se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5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44500" y="432815"/>
            <a:ext cx="1015365" cy="38735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00" spc="-15">
                <a:latin typeface="Freestyle Script"/>
                <a:cs typeface="Freestyle Script"/>
              </a:rPr>
              <a:t>C</a:t>
            </a:r>
            <a:r>
              <a:rPr dirty="0" smtClean="0" sz="1200" spc="-5">
                <a:latin typeface="Freestyle Script"/>
                <a:cs typeface="Freestyle Script"/>
              </a:rPr>
              <a:t>++</a:t>
            </a:r>
            <a:r>
              <a:rPr dirty="0" smtClean="0" sz="1200" spc="5">
                <a:latin typeface="Freestyle Script"/>
                <a:cs typeface="Freestyle Script"/>
              </a:rPr>
              <a:t> </a:t>
            </a:r>
            <a:r>
              <a:rPr dirty="0" smtClean="0" sz="1200" spc="-15">
                <a:latin typeface="Freestyle Script"/>
                <a:cs typeface="Freestyle Script"/>
              </a:rPr>
              <a:t>l</a:t>
            </a:r>
            <a:r>
              <a:rPr dirty="0" smtClean="0" sz="1200" spc="5">
                <a:latin typeface="Freestyle Script"/>
                <a:cs typeface="Freestyle Script"/>
              </a:rPr>
              <a:t>e</a:t>
            </a:r>
            <a:r>
              <a:rPr dirty="0" smtClean="0" sz="1200" spc="5">
                <a:latin typeface="Freestyle Script"/>
                <a:cs typeface="Freestyle Script"/>
              </a:rPr>
              <a:t>c</a:t>
            </a:r>
            <a:r>
              <a:rPr dirty="0" smtClean="0" sz="1200" spc="-5">
                <a:latin typeface="Freestyle Script"/>
                <a:cs typeface="Freestyle Script"/>
              </a:rPr>
              <a:t>t</a:t>
            </a:r>
            <a:r>
              <a:rPr dirty="0" smtClean="0" sz="1200" spc="-5">
                <a:latin typeface="Freestyle Script"/>
                <a:cs typeface="Freestyle Script"/>
              </a:rPr>
              <a:t>ur</a:t>
            </a:r>
            <a:r>
              <a:rPr dirty="0" smtClean="0" sz="1200" spc="-5">
                <a:latin typeface="Freestyle Script"/>
                <a:cs typeface="Freestyle Script"/>
              </a:rPr>
              <a:t>e</a:t>
            </a:r>
            <a:endParaRPr sz="1200">
              <a:latin typeface="Freestyle Script"/>
              <a:cs typeface="Freestyle Script"/>
            </a:endParaRPr>
          </a:p>
          <a:p>
            <a:pPr marL="12700">
              <a:lnSpc>
                <a:spcPts val="1415"/>
              </a:lnSpc>
            </a:pPr>
            <a:r>
              <a:rPr dirty="0" smtClean="0" sz="1200" spc="-15">
                <a:latin typeface="Freestyle Script"/>
                <a:cs typeface="Freestyle Script"/>
              </a:rPr>
              <a:t>C</a:t>
            </a:r>
            <a:r>
              <a:rPr dirty="0" smtClean="0" sz="1200" spc="-5">
                <a:latin typeface="Freestyle Script"/>
                <a:cs typeface="Freestyle Script"/>
              </a:rPr>
              <a:t>ha</a:t>
            </a:r>
            <a:r>
              <a:rPr dirty="0" smtClean="0" sz="1200" spc="0">
                <a:latin typeface="Freestyle Script"/>
                <a:cs typeface="Freestyle Script"/>
              </a:rPr>
              <a:t>p</a:t>
            </a:r>
            <a:r>
              <a:rPr dirty="0" smtClean="0" sz="1200" spc="-5">
                <a:latin typeface="Freestyle Script"/>
                <a:cs typeface="Freestyle Script"/>
              </a:rPr>
              <a:t>t</a:t>
            </a:r>
            <a:r>
              <a:rPr dirty="0" smtClean="0" sz="1200" spc="5">
                <a:latin typeface="Freestyle Script"/>
                <a:cs typeface="Freestyle Script"/>
              </a:rPr>
              <a:t>e</a:t>
            </a:r>
            <a:r>
              <a:rPr dirty="0" smtClean="0" sz="1200" spc="-5">
                <a:latin typeface="Freestyle Script"/>
                <a:cs typeface="Freestyle Script"/>
              </a:rPr>
              <a:t>r</a:t>
            </a:r>
            <a:r>
              <a:rPr dirty="0" smtClean="0" sz="1200" spc="-5">
                <a:latin typeface="Freestyle Script"/>
                <a:cs typeface="Freestyle Script"/>
              </a:rPr>
              <a:t> </a:t>
            </a:r>
            <a:r>
              <a:rPr dirty="0" smtClean="0" sz="1200" spc="-5">
                <a:latin typeface="Freestyle Script"/>
                <a:cs typeface="Freestyle Script"/>
              </a:rPr>
              <a:t>t</a:t>
            </a:r>
            <a:r>
              <a:rPr dirty="0" smtClean="0" sz="1200" spc="-5">
                <a:latin typeface="Freestyle Script"/>
                <a:cs typeface="Freestyle Script"/>
              </a:rPr>
              <a:t>wo</a:t>
            </a:r>
            <a:r>
              <a:rPr dirty="0" smtClean="0" sz="1200" spc="-5">
                <a:latin typeface="Freestyle Script"/>
                <a:cs typeface="Freestyle Script"/>
              </a:rPr>
              <a:t> </a:t>
            </a:r>
            <a:r>
              <a:rPr dirty="0" smtClean="0" sz="1200" spc="-5">
                <a:latin typeface="Freestyle Script"/>
                <a:cs typeface="Freestyle Script"/>
              </a:rPr>
              <a:t>:</a:t>
            </a:r>
            <a:r>
              <a:rPr dirty="0" smtClean="0" sz="1200" spc="-5">
                <a:latin typeface="Freestyle Script"/>
                <a:cs typeface="Freestyle Script"/>
              </a:rPr>
              <a:t> </a:t>
            </a:r>
            <a:r>
              <a:rPr dirty="0" smtClean="0" sz="1200" spc="5">
                <a:latin typeface="Freestyle Script"/>
                <a:cs typeface="Freestyle Script"/>
              </a:rPr>
              <a:t>E</a:t>
            </a:r>
            <a:r>
              <a:rPr dirty="0" smtClean="0" sz="1200" spc="0">
                <a:latin typeface="Freestyle Script"/>
                <a:cs typeface="Freestyle Script"/>
              </a:rPr>
              <a:t>x</a:t>
            </a:r>
            <a:r>
              <a:rPr dirty="0" smtClean="0" sz="1200" spc="-5">
                <a:latin typeface="Freestyle Script"/>
                <a:cs typeface="Freestyle Script"/>
              </a:rPr>
              <a:t>p</a:t>
            </a:r>
            <a:r>
              <a:rPr dirty="0" smtClean="0" sz="1200" spc="-5">
                <a:latin typeface="Freestyle Script"/>
                <a:cs typeface="Freestyle Script"/>
              </a:rPr>
              <a:t>r</a:t>
            </a:r>
            <a:r>
              <a:rPr dirty="0" smtClean="0" sz="1200" spc="5">
                <a:latin typeface="Freestyle Script"/>
                <a:cs typeface="Freestyle Script"/>
              </a:rPr>
              <a:t>e</a:t>
            </a:r>
            <a:r>
              <a:rPr dirty="0" smtClean="0" sz="1200" spc="-10">
                <a:latin typeface="Freestyle Script"/>
                <a:cs typeface="Freestyle Script"/>
              </a:rPr>
              <a:t>s</a:t>
            </a:r>
            <a:r>
              <a:rPr dirty="0" smtClean="0" sz="1200" spc="-10">
                <a:latin typeface="Freestyle Script"/>
                <a:cs typeface="Freestyle Script"/>
              </a:rPr>
              <a:t>s</a:t>
            </a:r>
            <a:r>
              <a:rPr dirty="0" smtClean="0" sz="1200" spc="-20">
                <a:latin typeface="Freestyle Script"/>
                <a:cs typeface="Freestyle Script"/>
              </a:rPr>
              <a:t>i</a:t>
            </a:r>
            <a:r>
              <a:rPr dirty="0" smtClean="0" sz="1200" spc="0">
                <a:latin typeface="Freestyle Script"/>
                <a:cs typeface="Freestyle Script"/>
              </a:rPr>
              <a:t>on</a:t>
            </a:r>
            <a:endParaRPr sz="1200">
              <a:latin typeface="Freestyle Script"/>
              <a:cs typeface="Freestyle Script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171313" y="612647"/>
            <a:ext cx="1416050" cy="20764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00" spc="-5">
                <a:latin typeface="Freestyle Script"/>
                <a:cs typeface="Freestyle Script"/>
              </a:rPr>
              <a:t>A</a:t>
            </a:r>
            <a:r>
              <a:rPr dirty="0" smtClean="0" sz="1200" spc="-10">
                <a:latin typeface="Freestyle Script"/>
                <a:cs typeface="Freestyle Script"/>
              </a:rPr>
              <a:t>s</a:t>
            </a:r>
            <a:r>
              <a:rPr dirty="0" smtClean="0" sz="1200" spc="5">
                <a:latin typeface="Freestyle Script"/>
                <a:cs typeface="Freestyle Script"/>
              </a:rPr>
              <a:t>s</a:t>
            </a:r>
            <a:r>
              <a:rPr dirty="0" smtClean="0" sz="1200" spc="-20">
                <a:latin typeface="Freestyle Script"/>
                <a:cs typeface="Freestyle Script"/>
              </a:rPr>
              <a:t>i</a:t>
            </a:r>
            <a:r>
              <a:rPr dirty="0" smtClean="0" sz="1200" spc="-10">
                <a:latin typeface="Freestyle Script"/>
                <a:cs typeface="Freestyle Script"/>
              </a:rPr>
              <a:t>s</a:t>
            </a:r>
            <a:r>
              <a:rPr dirty="0" smtClean="0" sz="1200" spc="-5">
                <a:latin typeface="Freestyle Script"/>
                <a:cs typeface="Freestyle Script"/>
              </a:rPr>
              <a:t>t</a:t>
            </a:r>
            <a:r>
              <a:rPr dirty="0" smtClean="0" sz="1200" spc="0">
                <a:latin typeface="Freestyle Script"/>
                <a:cs typeface="Freestyle Script"/>
              </a:rPr>
              <a:t>ant</a:t>
            </a:r>
            <a:r>
              <a:rPr dirty="0" smtClean="0" sz="1200" spc="5">
                <a:latin typeface="Freestyle Script"/>
                <a:cs typeface="Freestyle Script"/>
              </a:rPr>
              <a:t> </a:t>
            </a:r>
            <a:r>
              <a:rPr dirty="0" smtClean="0" sz="1200" spc="-15">
                <a:latin typeface="Freestyle Script"/>
                <a:cs typeface="Freestyle Script"/>
              </a:rPr>
              <a:t>l</a:t>
            </a:r>
            <a:r>
              <a:rPr dirty="0" smtClean="0" sz="1200" spc="5">
                <a:latin typeface="Freestyle Script"/>
                <a:cs typeface="Freestyle Script"/>
              </a:rPr>
              <a:t>e</a:t>
            </a:r>
            <a:r>
              <a:rPr dirty="0" smtClean="0" sz="1200" spc="5">
                <a:latin typeface="Freestyle Script"/>
                <a:cs typeface="Freestyle Script"/>
              </a:rPr>
              <a:t>c</a:t>
            </a:r>
            <a:r>
              <a:rPr dirty="0" smtClean="0" sz="1200" spc="-5">
                <a:latin typeface="Freestyle Script"/>
                <a:cs typeface="Freestyle Script"/>
              </a:rPr>
              <a:t>t</a:t>
            </a:r>
            <a:r>
              <a:rPr dirty="0" smtClean="0" sz="1200" spc="-5">
                <a:latin typeface="Freestyle Script"/>
                <a:cs typeface="Freestyle Script"/>
              </a:rPr>
              <a:t>ur</a:t>
            </a:r>
            <a:r>
              <a:rPr dirty="0" smtClean="0" sz="1200" spc="5">
                <a:latin typeface="Freestyle Script"/>
                <a:cs typeface="Freestyle Script"/>
              </a:rPr>
              <a:t>e</a:t>
            </a:r>
            <a:r>
              <a:rPr dirty="0" smtClean="0" sz="1200" spc="-5">
                <a:latin typeface="Freestyle Script"/>
                <a:cs typeface="Freestyle Script"/>
              </a:rPr>
              <a:t>:</a:t>
            </a:r>
            <a:r>
              <a:rPr dirty="0" smtClean="0" sz="1200" spc="-5">
                <a:latin typeface="Freestyle Script"/>
                <a:cs typeface="Freestyle Script"/>
              </a:rPr>
              <a:t> </a:t>
            </a:r>
            <a:r>
              <a:rPr dirty="0" smtClean="0" sz="1200" spc="-5">
                <a:latin typeface="Freestyle Script"/>
                <a:cs typeface="Freestyle Script"/>
              </a:rPr>
              <a:t>J</a:t>
            </a:r>
            <a:r>
              <a:rPr dirty="0" smtClean="0" sz="1200" spc="-25">
                <a:latin typeface="Freestyle Script"/>
                <a:cs typeface="Freestyle Script"/>
              </a:rPr>
              <a:t>i</a:t>
            </a:r>
            <a:r>
              <a:rPr dirty="0" smtClean="0" sz="1200" spc="0">
                <a:latin typeface="Freestyle Script"/>
                <a:cs typeface="Freestyle Script"/>
              </a:rPr>
              <a:t>nan </a:t>
            </a:r>
            <a:r>
              <a:rPr dirty="0" smtClean="0" sz="1200" spc="-5">
                <a:latin typeface="Freestyle Script"/>
                <a:cs typeface="Freestyle Script"/>
              </a:rPr>
              <a:t>N.</a:t>
            </a:r>
            <a:r>
              <a:rPr dirty="0" smtClean="0" sz="1200" spc="5">
                <a:latin typeface="Freestyle Script"/>
                <a:cs typeface="Freestyle Script"/>
              </a:rPr>
              <a:t> </a:t>
            </a:r>
            <a:r>
              <a:rPr dirty="0" smtClean="0" sz="1200" spc="0">
                <a:latin typeface="Freestyle Script"/>
                <a:cs typeface="Freestyle Script"/>
              </a:rPr>
              <a:t>S</a:t>
            </a:r>
            <a:r>
              <a:rPr dirty="0" smtClean="0" sz="1200" spc="-5">
                <a:latin typeface="Freestyle Script"/>
                <a:cs typeface="Freestyle Script"/>
              </a:rPr>
              <a:t>hihab</a:t>
            </a:r>
            <a:endParaRPr sz="1200">
              <a:latin typeface="Freestyle Script"/>
              <a:cs typeface="Freestyle Script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438912" y="1024889"/>
            <a:ext cx="6684009" cy="0"/>
          </a:xfrm>
          <a:custGeom>
            <a:avLst/>
            <a:gdLst/>
            <a:ahLst/>
            <a:cxnLst/>
            <a:rect l="l" t="t" r="r" b="b"/>
            <a:pathLst>
              <a:path w="6684009" h="0">
                <a:moveTo>
                  <a:pt x="0" y="0"/>
                </a:moveTo>
                <a:lnTo>
                  <a:pt x="6684009" y="0"/>
                </a:lnTo>
              </a:path>
            </a:pathLst>
          </a:custGeom>
          <a:ln w="3937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" name="object 5"/>
          <p:cNvSpPr/>
          <p:nvPr/>
        </p:nvSpPr>
        <p:spPr>
          <a:xfrm>
            <a:off x="438912" y="992123"/>
            <a:ext cx="6684009" cy="0"/>
          </a:xfrm>
          <a:custGeom>
            <a:avLst/>
            <a:gdLst/>
            <a:ahLst/>
            <a:cxnLst/>
            <a:rect l="l" t="t" r="r" b="b"/>
            <a:pathLst>
              <a:path w="6684009" h="0">
                <a:moveTo>
                  <a:pt x="0" y="0"/>
                </a:moveTo>
                <a:lnTo>
                  <a:pt x="6684009" y="0"/>
                </a:lnTo>
              </a:path>
            </a:pathLst>
          </a:custGeom>
          <a:ln w="1041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" name="object 6"/>
          <p:cNvSpPr/>
          <p:nvPr/>
        </p:nvSpPr>
        <p:spPr>
          <a:xfrm>
            <a:off x="438912" y="9622231"/>
            <a:ext cx="6684009" cy="0"/>
          </a:xfrm>
          <a:custGeom>
            <a:avLst/>
            <a:gdLst/>
            <a:ahLst/>
            <a:cxnLst/>
            <a:rect l="l" t="t" r="r" b="b"/>
            <a:pathLst>
              <a:path w="6684009" h="0">
                <a:moveTo>
                  <a:pt x="0" y="0"/>
                </a:moveTo>
                <a:lnTo>
                  <a:pt x="6684009" y="0"/>
                </a:lnTo>
              </a:path>
            </a:pathLst>
          </a:custGeom>
          <a:ln w="10413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" name="object 7"/>
          <p:cNvSpPr/>
          <p:nvPr/>
        </p:nvSpPr>
        <p:spPr>
          <a:xfrm>
            <a:off x="438912" y="9654996"/>
            <a:ext cx="6684009" cy="0"/>
          </a:xfrm>
          <a:custGeom>
            <a:avLst/>
            <a:gdLst/>
            <a:ahLst/>
            <a:cxnLst/>
            <a:rect l="l" t="t" r="r" b="b"/>
            <a:pathLst>
              <a:path w="6684009" h="0">
                <a:moveTo>
                  <a:pt x="0" y="0"/>
                </a:moveTo>
                <a:lnTo>
                  <a:pt x="6684009" y="0"/>
                </a:lnTo>
              </a:path>
            </a:pathLst>
          </a:custGeom>
          <a:ln w="3937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" name="object 8"/>
          <p:cNvSpPr txBox="1"/>
          <p:nvPr/>
        </p:nvSpPr>
        <p:spPr>
          <a:xfrm>
            <a:off x="444500" y="3612006"/>
            <a:ext cx="4025265" cy="582422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 marR="12700">
              <a:lnSpc>
                <a:spcPts val="1610"/>
              </a:lnSpc>
            </a:pPr>
            <a:r>
              <a:rPr dirty="0" smtClean="0" sz="1400" b="1">
                <a:latin typeface="Times New Roman"/>
                <a:cs typeface="Times New Roman"/>
              </a:rPr>
              <a:t>E</a:t>
            </a:r>
            <a:r>
              <a:rPr dirty="0" smtClean="0" sz="1400" spc="-10" b="1">
                <a:latin typeface="Times New Roman"/>
                <a:cs typeface="Times New Roman"/>
              </a:rPr>
              <a:t>x</a:t>
            </a:r>
            <a:r>
              <a:rPr dirty="0" smtClean="0" sz="1400" spc="0" b="1">
                <a:latin typeface="Times New Roman"/>
                <a:cs typeface="Times New Roman"/>
              </a:rPr>
              <a:t>a</a:t>
            </a:r>
            <a:r>
              <a:rPr dirty="0" smtClean="0" sz="1400" spc="-20" b="1">
                <a:latin typeface="Times New Roman"/>
                <a:cs typeface="Times New Roman"/>
              </a:rPr>
              <a:t>m</a:t>
            </a:r>
            <a:r>
              <a:rPr dirty="0" smtClean="0" sz="1400" spc="0" b="1">
                <a:latin typeface="Times New Roman"/>
                <a:cs typeface="Times New Roman"/>
              </a:rPr>
              <a:t>ple: Ill</a:t>
            </a:r>
            <a:r>
              <a:rPr dirty="0" smtClean="0" sz="1400" spc="-10" b="1">
                <a:latin typeface="Times New Roman"/>
                <a:cs typeface="Times New Roman"/>
              </a:rPr>
              <a:t>u</a:t>
            </a:r>
            <a:r>
              <a:rPr dirty="0" smtClean="0" sz="1400" spc="0" b="1">
                <a:latin typeface="Times New Roman"/>
                <a:cs typeface="Times New Roman"/>
              </a:rPr>
              <a:t>st</a:t>
            </a:r>
            <a:r>
              <a:rPr dirty="0" smtClean="0" sz="1400" spc="-15" b="1">
                <a:latin typeface="Times New Roman"/>
                <a:cs typeface="Times New Roman"/>
              </a:rPr>
              <a:t>r</a:t>
            </a:r>
            <a:r>
              <a:rPr dirty="0" smtClean="0" sz="1400" spc="0" b="1">
                <a:latin typeface="Times New Roman"/>
                <a:cs typeface="Times New Roman"/>
              </a:rPr>
              <a:t>ate</a:t>
            </a:r>
            <a:r>
              <a:rPr dirty="0" smtClean="0" sz="1400" spc="-1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use </a:t>
            </a:r>
            <a:r>
              <a:rPr dirty="0" smtClean="0" sz="1400" spc="-10" b="1">
                <a:latin typeface="Times New Roman"/>
                <a:cs typeface="Times New Roman"/>
              </a:rPr>
              <a:t>o</a:t>
            </a:r>
            <a:r>
              <a:rPr dirty="0" smtClean="0" sz="1400" spc="0" b="1">
                <a:latin typeface="Times New Roman"/>
                <a:cs typeface="Times New Roman"/>
              </a:rPr>
              <a:t>f the</a:t>
            </a:r>
            <a:r>
              <a:rPr dirty="0" smtClean="0" sz="1400" spc="-5" b="1">
                <a:latin typeface="Times New Roman"/>
                <a:cs typeface="Times New Roman"/>
              </a:rPr>
              <a:t> </a:t>
            </a:r>
            <a:r>
              <a:rPr dirty="0" smtClean="0" sz="1400" spc="-10" b="1">
                <a:latin typeface="Times New Roman"/>
                <a:cs typeface="Times New Roman"/>
              </a:rPr>
              <a:t>a</a:t>
            </a:r>
            <a:r>
              <a:rPr dirty="0" smtClean="0" sz="1400" spc="-10" b="1">
                <a:latin typeface="Times New Roman"/>
                <a:cs typeface="Times New Roman"/>
              </a:rPr>
              <a:t>s</a:t>
            </a:r>
            <a:r>
              <a:rPr dirty="0" smtClean="0" sz="1400" spc="0" b="1">
                <a:latin typeface="Times New Roman"/>
                <a:cs typeface="Times New Roman"/>
              </a:rPr>
              <a:t>s</a:t>
            </a:r>
            <a:r>
              <a:rPr dirty="0" smtClean="0" sz="1400" spc="-10" b="1">
                <a:latin typeface="Times New Roman"/>
                <a:cs typeface="Times New Roman"/>
              </a:rPr>
              <a:t>i</a:t>
            </a:r>
            <a:r>
              <a:rPr dirty="0" smtClean="0" sz="1400" spc="0" b="1">
                <a:latin typeface="Times New Roman"/>
                <a:cs typeface="Times New Roman"/>
              </a:rPr>
              <a:t>gn</a:t>
            </a:r>
            <a:r>
              <a:rPr dirty="0" smtClean="0" sz="1400" spc="-20" b="1">
                <a:latin typeface="Times New Roman"/>
                <a:cs typeface="Times New Roman"/>
              </a:rPr>
              <a:t>m</a:t>
            </a:r>
            <a:r>
              <a:rPr dirty="0" smtClean="0" sz="1400" spc="0" b="1">
                <a:latin typeface="Times New Roman"/>
                <a:cs typeface="Times New Roman"/>
              </a:rPr>
              <a:t>ent ope</a:t>
            </a:r>
            <a:r>
              <a:rPr dirty="0" smtClean="0" sz="1400" spc="-10" b="1">
                <a:latin typeface="Times New Roman"/>
                <a:cs typeface="Times New Roman"/>
              </a:rPr>
              <a:t>r</a:t>
            </a:r>
            <a:r>
              <a:rPr dirty="0" smtClean="0" sz="1400" spc="0" b="1">
                <a:latin typeface="Times New Roman"/>
                <a:cs typeface="Times New Roman"/>
              </a:rPr>
              <a:t>a</a:t>
            </a:r>
            <a:r>
              <a:rPr dirty="0" smtClean="0" sz="1400" spc="-15" b="1">
                <a:latin typeface="Times New Roman"/>
                <a:cs typeface="Times New Roman"/>
              </a:rPr>
              <a:t>t</a:t>
            </a:r>
            <a:r>
              <a:rPr dirty="0" smtClean="0" sz="1400" spc="0" b="1">
                <a:latin typeface="Times New Roman"/>
                <a:cs typeface="Times New Roman"/>
              </a:rPr>
              <a:t>or</a:t>
            </a:r>
            <a:r>
              <a:rPr dirty="0" smtClean="0" sz="1400" spc="-10" b="1">
                <a:latin typeface="Times New Roman"/>
                <a:cs typeface="Times New Roman"/>
              </a:rPr>
              <a:t>s</a:t>
            </a:r>
            <a:r>
              <a:rPr dirty="0" smtClean="0" sz="1400" spc="0" b="1">
                <a:latin typeface="Times New Roman"/>
                <a:cs typeface="Times New Roman"/>
              </a:rPr>
              <a:t>?</a:t>
            </a:r>
            <a:r>
              <a:rPr dirty="0" smtClean="0" sz="1400" spc="0" b="1">
                <a:latin typeface="Times New Roman"/>
                <a:cs typeface="Times New Roman"/>
              </a:rPr>
              <a:t> Sol</a:t>
            </a:r>
            <a:r>
              <a:rPr dirty="0" smtClean="0" sz="1400" spc="-15" b="1">
                <a:latin typeface="Times New Roman"/>
                <a:cs typeface="Times New Roman"/>
              </a:rPr>
              <a:t>u</a:t>
            </a:r>
            <a:r>
              <a:rPr dirty="0" smtClean="0" sz="1400" spc="0" b="1">
                <a:latin typeface="Times New Roman"/>
                <a:cs typeface="Times New Roman"/>
              </a:rPr>
              <a:t>t</a:t>
            </a:r>
            <a:r>
              <a:rPr dirty="0" smtClean="0" sz="1400" spc="-10" b="1">
                <a:latin typeface="Times New Roman"/>
                <a:cs typeface="Times New Roman"/>
              </a:rPr>
              <a:t>i</a:t>
            </a:r>
            <a:r>
              <a:rPr dirty="0" smtClean="0" sz="1400" spc="0" b="1">
                <a:latin typeface="Times New Roman"/>
                <a:cs typeface="Times New Roman"/>
              </a:rPr>
              <a:t>on:</a:t>
            </a:r>
            <a:endParaRPr sz="1400">
              <a:latin typeface="Times New Roman"/>
              <a:cs typeface="Times New Roman"/>
            </a:endParaRPr>
          </a:p>
          <a:p>
            <a:pPr algn="just" marL="12700" marR="2265680">
              <a:lnSpc>
                <a:spcPct val="100000"/>
              </a:lnSpc>
              <a:spcBef>
                <a:spcPts val="135"/>
              </a:spcBef>
            </a:pPr>
            <a:r>
              <a:rPr dirty="0" smtClean="0" sz="1400">
                <a:latin typeface="Andalus"/>
                <a:cs typeface="Andalus"/>
              </a:rPr>
              <a:t>#</a:t>
            </a:r>
            <a:r>
              <a:rPr dirty="0" smtClean="0" sz="1400" spc="5">
                <a:latin typeface="Andalus"/>
                <a:cs typeface="Andalus"/>
              </a:rPr>
              <a:t> </a:t>
            </a:r>
            <a:r>
              <a:rPr dirty="0" smtClean="0" sz="1400" spc="-10">
                <a:latin typeface="Andalus"/>
                <a:cs typeface="Andalus"/>
              </a:rPr>
              <a:t>i</a:t>
            </a:r>
            <a:r>
              <a:rPr dirty="0" smtClean="0" sz="1400" spc="0">
                <a:latin typeface="Andalus"/>
                <a:cs typeface="Andalus"/>
              </a:rPr>
              <a:t>n</a:t>
            </a:r>
            <a:r>
              <a:rPr dirty="0" smtClean="0" sz="1400" spc="-10">
                <a:latin typeface="Andalus"/>
                <a:cs typeface="Andalus"/>
              </a:rPr>
              <a:t>c</a:t>
            </a:r>
            <a:r>
              <a:rPr dirty="0" smtClean="0" sz="1400" spc="0">
                <a:latin typeface="Andalus"/>
                <a:cs typeface="Andalus"/>
              </a:rPr>
              <a:t>lude </a:t>
            </a:r>
            <a:r>
              <a:rPr dirty="0" smtClean="0" sz="1400" spc="-15">
                <a:latin typeface="Andalus"/>
                <a:cs typeface="Andalus"/>
              </a:rPr>
              <a:t>&lt;</a:t>
            </a:r>
            <a:r>
              <a:rPr dirty="0" smtClean="0" sz="1400" spc="0">
                <a:latin typeface="Andalus"/>
                <a:cs typeface="Andalus"/>
              </a:rPr>
              <a:t>iostr</a:t>
            </a:r>
            <a:r>
              <a:rPr dirty="0" smtClean="0" sz="1400" spc="-5">
                <a:latin typeface="Andalus"/>
                <a:cs typeface="Andalus"/>
              </a:rPr>
              <a:t>e</a:t>
            </a:r>
            <a:r>
              <a:rPr dirty="0" smtClean="0" sz="1400" spc="0">
                <a:latin typeface="Andalus"/>
                <a:cs typeface="Andalus"/>
              </a:rPr>
              <a:t>a</a:t>
            </a:r>
            <a:r>
              <a:rPr dirty="0" smtClean="0" sz="1400" spc="-10">
                <a:latin typeface="Andalus"/>
                <a:cs typeface="Andalus"/>
              </a:rPr>
              <a:t>m</a:t>
            </a:r>
            <a:r>
              <a:rPr dirty="0" smtClean="0" sz="1400" spc="-10">
                <a:latin typeface="Andalus"/>
                <a:cs typeface="Andalus"/>
              </a:rPr>
              <a:t>.</a:t>
            </a:r>
            <a:r>
              <a:rPr dirty="0" smtClean="0" sz="1400" spc="0">
                <a:latin typeface="Andalus"/>
                <a:cs typeface="Andalus"/>
              </a:rPr>
              <a:t>h&gt;</a:t>
            </a:r>
            <a:endParaRPr sz="1400">
              <a:latin typeface="Andalus"/>
              <a:cs typeface="Andalus"/>
            </a:endParaRPr>
          </a:p>
          <a:p>
            <a:pPr algn="just" marL="12700" marR="3240405">
              <a:lnSpc>
                <a:spcPct val="100000"/>
              </a:lnSpc>
              <a:spcBef>
                <a:spcPts val="455"/>
              </a:spcBef>
            </a:pPr>
            <a:r>
              <a:rPr dirty="0" smtClean="0" sz="1400">
                <a:latin typeface="Andalus"/>
                <a:cs typeface="Andalus"/>
              </a:rPr>
              <a:t>i</a:t>
            </a:r>
            <a:r>
              <a:rPr dirty="0" smtClean="0" sz="1400" spc="5">
                <a:latin typeface="Andalus"/>
                <a:cs typeface="Andalus"/>
              </a:rPr>
              <a:t>n</a:t>
            </a:r>
            <a:r>
              <a:rPr dirty="0" smtClean="0" sz="1400" spc="0">
                <a:latin typeface="Andalus"/>
                <a:cs typeface="Andalus"/>
              </a:rPr>
              <a:t>t</a:t>
            </a:r>
            <a:r>
              <a:rPr dirty="0" smtClean="0" sz="1400" spc="-1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m</a:t>
            </a:r>
            <a:r>
              <a:rPr dirty="0" smtClean="0" sz="1400" spc="-10">
                <a:latin typeface="Andalus"/>
                <a:cs typeface="Andalus"/>
              </a:rPr>
              <a:t>a</a:t>
            </a:r>
            <a:r>
              <a:rPr dirty="0" smtClean="0" sz="1400" spc="0">
                <a:latin typeface="Andalus"/>
                <a:cs typeface="Andalus"/>
              </a:rPr>
              <a:t>in ()</a:t>
            </a:r>
            <a:endParaRPr sz="1400">
              <a:latin typeface="Andalus"/>
              <a:cs typeface="Andalus"/>
            </a:endParaRPr>
          </a:p>
          <a:p>
            <a:pPr algn="just" marL="12700" marR="3926204">
              <a:lnSpc>
                <a:spcPct val="100000"/>
              </a:lnSpc>
              <a:spcBef>
                <a:spcPts val="465"/>
              </a:spcBef>
            </a:pPr>
            <a:r>
              <a:rPr dirty="0" smtClean="0" sz="1400">
                <a:latin typeface="Andalus"/>
                <a:cs typeface="Andalus"/>
              </a:rPr>
              <a:t>{</a:t>
            </a:r>
            <a:endParaRPr sz="1400">
              <a:latin typeface="Andalus"/>
              <a:cs typeface="Andalus"/>
            </a:endParaRPr>
          </a:p>
          <a:p>
            <a:pPr algn="just" marL="12700" marR="3457575">
              <a:lnSpc>
                <a:spcPct val="127099"/>
              </a:lnSpc>
            </a:pPr>
            <a:r>
              <a:rPr dirty="0" smtClean="0" sz="1400">
                <a:latin typeface="Andalus"/>
                <a:cs typeface="Andalus"/>
              </a:rPr>
              <a:t>i</a:t>
            </a:r>
            <a:r>
              <a:rPr dirty="0" smtClean="0" sz="1400" spc="5">
                <a:latin typeface="Andalus"/>
                <a:cs typeface="Andalus"/>
              </a:rPr>
              <a:t>n</a:t>
            </a:r>
            <a:r>
              <a:rPr dirty="0" smtClean="0" sz="1400" spc="0">
                <a:latin typeface="Andalus"/>
                <a:cs typeface="Andalus"/>
              </a:rPr>
              <a:t>t</a:t>
            </a:r>
            <a:r>
              <a:rPr dirty="0" smtClean="0" sz="1400" spc="-1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i</a:t>
            </a:r>
            <a:r>
              <a:rPr dirty="0" smtClean="0" sz="1400" spc="-10">
                <a:latin typeface="Andalus"/>
                <a:cs typeface="Andalus"/>
              </a:rPr>
              <a:t>=</a:t>
            </a:r>
            <a:r>
              <a:rPr dirty="0" smtClean="0" sz="1400" spc="0">
                <a:latin typeface="Andalus"/>
                <a:cs typeface="Andalus"/>
              </a:rPr>
              <a:t>5;</a:t>
            </a:r>
            <a:r>
              <a:rPr dirty="0" smtClean="0" sz="1400" spc="0">
                <a:latin typeface="Andalus"/>
                <a:cs typeface="Andalus"/>
              </a:rPr>
              <a:t> i</a:t>
            </a:r>
            <a:r>
              <a:rPr dirty="0" smtClean="0" sz="1400" spc="5">
                <a:latin typeface="Andalus"/>
                <a:cs typeface="Andalus"/>
              </a:rPr>
              <a:t>n</a:t>
            </a:r>
            <a:r>
              <a:rPr dirty="0" smtClean="0" sz="1400" spc="0">
                <a:latin typeface="Andalus"/>
                <a:cs typeface="Andalus"/>
              </a:rPr>
              <a:t>t</a:t>
            </a:r>
            <a:r>
              <a:rPr dirty="0" smtClean="0" sz="1400" spc="-1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k</a:t>
            </a:r>
            <a:r>
              <a:rPr dirty="0" smtClean="0" sz="1400" spc="-15">
                <a:latin typeface="Andalus"/>
                <a:cs typeface="Andalus"/>
              </a:rPr>
              <a:t>=</a:t>
            </a:r>
            <a:r>
              <a:rPr dirty="0" smtClean="0" sz="1400" spc="0">
                <a:latin typeface="Andalus"/>
                <a:cs typeface="Andalus"/>
              </a:rPr>
              <a:t>2;</a:t>
            </a:r>
            <a:r>
              <a:rPr dirty="0" smtClean="0" sz="1400" spc="0">
                <a:latin typeface="Andalus"/>
                <a:cs typeface="Andalus"/>
              </a:rPr>
              <a:t> i</a:t>
            </a:r>
            <a:r>
              <a:rPr dirty="0" smtClean="0" sz="1400" spc="5">
                <a:latin typeface="Andalus"/>
                <a:cs typeface="Andalus"/>
              </a:rPr>
              <a:t> </a:t>
            </a:r>
            <a:r>
              <a:rPr dirty="0" smtClean="0" sz="1400" spc="-10">
                <a:latin typeface="Andalus"/>
                <a:cs typeface="Andalus"/>
              </a:rPr>
              <a:t>/</a:t>
            </a:r>
            <a:r>
              <a:rPr dirty="0" smtClean="0" sz="1400" spc="0">
                <a:latin typeface="Andalus"/>
                <a:cs typeface="Andalus"/>
              </a:rPr>
              <a:t>=</a:t>
            </a:r>
            <a:r>
              <a:rPr dirty="0" smtClean="0" sz="1400" spc="-1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k;</a:t>
            </a:r>
            <a:endParaRPr sz="1400">
              <a:latin typeface="Andalus"/>
              <a:cs typeface="Andalus"/>
            </a:endParaRPr>
          </a:p>
          <a:p>
            <a:pPr marL="12700" marR="1972945">
              <a:lnSpc>
                <a:spcPts val="2140"/>
              </a:lnSpc>
              <a:spcBef>
                <a:spcPts val="140"/>
              </a:spcBef>
            </a:pPr>
            <a:r>
              <a:rPr dirty="0" smtClean="0" sz="1400" spc="-10">
                <a:latin typeface="Andalus"/>
                <a:cs typeface="Andalus"/>
              </a:rPr>
              <a:t>c</a:t>
            </a:r>
            <a:r>
              <a:rPr dirty="0" smtClean="0" sz="1400" spc="0">
                <a:latin typeface="Andalus"/>
                <a:cs typeface="Andalus"/>
              </a:rPr>
              <a:t>out &lt;&lt;</a:t>
            </a:r>
            <a:r>
              <a:rPr dirty="0" smtClean="0" sz="1400" spc="-1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"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i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i</a:t>
            </a:r>
            <a:r>
              <a:rPr dirty="0" smtClean="0" sz="1400" spc="-10">
                <a:latin typeface="Andalus"/>
                <a:cs typeface="Andalus"/>
              </a:rPr>
              <a:t>s</a:t>
            </a:r>
            <a:r>
              <a:rPr dirty="0" smtClean="0" sz="1400" spc="0">
                <a:latin typeface="Andalus"/>
                <a:cs typeface="Andalus"/>
              </a:rPr>
              <a:t>"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&lt;&lt;</a:t>
            </a:r>
            <a:r>
              <a:rPr dirty="0" smtClean="0" sz="1400" spc="-1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i </a:t>
            </a:r>
            <a:r>
              <a:rPr dirty="0" smtClean="0" sz="1400" spc="-15">
                <a:latin typeface="Andalus"/>
                <a:cs typeface="Andalus"/>
              </a:rPr>
              <a:t>&lt;</a:t>
            </a:r>
            <a:r>
              <a:rPr dirty="0" smtClean="0" sz="1400" spc="0">
                <a:latin typeface="Andalus"/>
                <a:cs typeface="Andalus"/>
              </a:rPr>
              <a:t>&lt;</a:t>
            </a:r>
            <a:r>
              <a:rPr dirty="0" smtClean="0" sz="1400" spc="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en</a:t>
            </a:r>
            <a:r>
              <a:rPr dirty="0" smtClean="0" sz="1400" spc="-10">
                <a:latin typeface="Andalus"/>
                <a:cs typeface="Andalus"/>
              </a:rPr>
              <a:t>d</a:t>
            </a:r>
            <a:r>
              <a:rPr dirty="0" smtClean="0" sz="1400" spc="0">
                <a:latin typeface="Andalus"/>
                <a:cs typeface="Andalus"/>
              </a:rPr>
              <a:t>l;</a:t>
            </a:r>
            <a:r>
              <a:rPr dirty="0" smtClean="0" sz="1400" spc="0">
                <a:latin typeface="Andalus"/>
                <a:cs typeface="Andalus"/>
              </a:rPr>
              <a:t> i</a:t>
            </a:r>
            <a:r>
              <a:rPr dirty="0" smtClean="0" sz="1400" spc="5">
                <a:latin typeface="Andalus"/>
                <a:cs typeface="Andalus"/>
              </a:rPr>
              <a:t>n</a:t>
            </a:r>
            <a:r>
              <a:rPr dirty="0" smtClean="0" sz="1400" spc="0">
                <a:latin typeface="Andalus"/>
                <a:cs typeface="Andalus"/>
              </a:rPr>
              <a:t>t j</a:t>
            </a:r>
            <a:r>
              <a:rPr dirty="0" smtClean="0" sz="1400" spc="-15">
                <a:latin typeface="Andalus"/>
                <a:cs typeface="Andalus"/>
              </a:rPr>
              <a:t>=</a:t>
            </a:r>
            <a:r>
              <a:rPr dirty="0" smtClean="0" sz="1400" spc="0">
                <a:latin typeface="Andalus"/>
                <a:cs typeface="Andalus"/>
              </a:rPr>
              <a:t>20;</a:t>
            </a:r>
            <a:endParaRPr sz="1400">
              <a:latin typeface="Andalus"/>
              <a:cs typeface="Andalus"/>
            </a:endParaRPr>
          </a:p>
          <a:p>
            <a:pPr algn="just" marL="12700" marR="3647440">
              <a:lnSpc>
                <a:spcPct val="100000"/>
              </a:lnSpc>
              <a:spcBef>
                <a:spcPts val="305"/>
              </a:spcBef>
            </a:pPr>
            <a:r>
              <a:rPr dirty="0" smtClean="0" sz="1400">
                <a:latin typeface="Andalus"/>
                <a:cs typeface="Andalus"/>
              </a:rPr>
              <a:t>j *=k;</a:t>
            </a:r>
            <a:endParaRPr sz="1400">
              <a:latin typeface="Andalus"/>
              <a:cs typeface="Andalus"/>
            </a:endParaRPr>
          </a:p>
          <a:p>
            <a:pPr marL="12700" marR="1976120">
              <a:lnSpc>
                <a:spcPct val="127099"/>
              </a:lnSpc>
            </a:pPr>
            <a:r>
              <a:rPr dirty="0" smtClean="0" sz="1400" spc="-10">
                <a:latin typeface="Andalus"/>
                <a:cs typeface="Andalus"/>
              </a:rPr>
              <a:t>c</a:t>
            </a:r>
            <a:r>
              <a:rPr dirty="0" smtClean="0" sz="1400" spc="0">
                <a:latin typeface="Andalus"/>
                <a:cs typeface="Andalus"/>
              </a:rPr>
              <a:t>out &lt;&lt;</a:t>
            </a:r>
            <a:r>
              <a:rPr dirty="0" smtClean="0" sz="1400" spc="-1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"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j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-10">
                <a:latin typeface="Andalus"/>
                <a:cs typeface="Andalus"/>
              </a:rPr>
              <a:t>i</a:t>
            </a:r>
            <a:r>
              <a:rPr dirty="0" smtClean="0" sz="1400" spc="0">
                <a:latin typeface="Andalus"/>
                <a:cs typeface="Andalus"/>
              </a:rPr>
              <a:t>s" &lt;&lt;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j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-15">
                <a:latin typeface="Andalus"/>
                <a:cs typeface="Andalus"/>
              </a:rPr>
              <a:t>&lt;</a:t>
            </a:r>
            <a:r>
              <a:rPr dirty="0" smtClean="0" sz="1400" spc="0">
                <a:latin typeface="Andalus"/>
                <a:cs typeface="Andalus"/>
              </a:rPr>
              <a:t>&lt;</a:t>
            </a:r>
            <a:r>
              <a:rPr dirty="0" smtClean="0" sz="1400" spc="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en</a:t>
            </a:r>
            <a:r>
              <a:rPr dirty="0" smtClean="0" sz="1400" spc="-10">
                <a:latin typeface="Andalus"/>
                <a:cs typeface="Andalus"/>
              </a:rPr>
              <a:t>d</a:t>
            </a:r>
            <a:r>
              <a:rPr dirty="0" smtClean="0" sz="1400" spc="0">
                <a:latin typeface="Andalus"/>
                <a:cs typeface="Andalus"/>
              </a:rPr>
              <a:t>l;</a:t>
            </a:r>
            <a:r>
              <a:rPr dirty="0" smtClean="0" sz="1400" spc="0">
                <a:latin typeface="Andalus"/>
                <a:cs typeface="Andalus"/>
              </a:rPr>
              <a:t> i</a:t>
            </a:r>
            <a:r>
              <a:rPr dirty="0" smtClean="0" sz="1400" spc="5">
                <a:latin typeface="Andalus"/>
                <a:cs typeface="Andalus"/>
              </a:rPr>
              <a:t>n</a:t>
            </a:r>
            <a:r>
              <a:rPr dirty="0" smtClean="0" sz="1400" spc="0">
                <a:latin typeface="Andalus"/>
                <a:cs typeface="Andalus"/>
              </a:rPr>
              <a:t>t</a:t>
            </a:r>
            <a:r>
              <a:rPr dirty="0" smtClean="0" sz="1400" spc="-1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m</a:t>
            </a:r>
            <a:r>
              <a:rPr dirty="0" smtClean="0" sz="1400" spc="-15">
                <a:latin typeface="Andalus"/>
                <a:cs typeface="Andalus"/>
              </a:rPr>
              <a:t>=</a:t>
            </a:r>
            <a:r>
              <a:rPr dirty="0" smtClean="0" sz="1400" spc="0">
                <a:latin typeface="Andalus"/>
                <a:cs typeface="Andalus"/>
              </a:rPr>
              <a:t>15;</a:t>
            </a:r>
            <a:endParaRPr sz="1400">
              <a:latin typeface="Andalus"/>
              <a:cs typeface="Andalus"/>
            </a:endParaRPr>
          </a:p>
          <a:p>
            <a:pPr algn="just" marL="12700" marR="3516629">
              <a:lnSpc>
                <a:spcPct val="100000"/>
              </a:lnSpc>
              <a:spcBef>
                <a:spcPts val="455"/>
              </a:spcBef>
            </a:pPr>
            <a:r>
              <a:rPr dirty="0" smtClean="0" sz="1400">
                <a:latin typeface="Andalus"/>
                <a:cs typeface="Andalus"/>
              </a:rPr>
              <a:t>m%=4;</a:t>
            </a:r>
            <a:endParaRPr sz="1400">
              <a:latin typeface="Andalus"/>
              <a:cs typeface="Andalus"/>
            </a:endParaRPr>
          </a:p>
          <a:p>
            <a:pPr marL="12700" marR="1784350">
              <a:lnSpc>
                <a:spcPct val="127099"/>
              </a:lnSpc>
            </a:pPr>
            <a:r>
              <a:rPr dirty="0" smtClean="0" sz="1400" spc="-10">
                <a:latin typeface="Andalus"/>
                <a:cs typeface="Andalus"/>
              </a:rPr>
              <a:t>c</a:t>
            </a:r>
            <a:r>
              <a:rPr dirty="0" smtClean="0" sz="1400" spc="0">
                <a:latin typeface="Andalus"/>
                <a:cs typeface="Andalus"/>
              </a:rPr>
              <a:t>out &lt;&lt;</a:t>
            </a:r>
            <a:r>
              <a:rPr dirty="0" smtClean="0" sz="1400" spc="-1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"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m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i</a:t>
            </a:r>
            <a:r>
              <a:rPr dirty="0" smtClean="0" sz="1400" spc="-10">
                <a:latin typeface="Andalus"/>
                <a:cs typeface="Andalus"/>
              </a:rPr>
              <a:t>s</a:t>
            </a:r>
            <a:r>
              <a:rPr dirty="0" smtClean="0" sz="1400" spc="0">
                <a:latin typeface="Andalus"/>
                <a:cs typeface="Andalus"/>
              </a:rPr>
              <a:t>"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&lt;&lt;</a:t>
            </a:r>
            <a:r>
              <a:rPr dirty="0" smtClean="0" sz="1400" spc="-1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m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&lt;&lt;</a:t>
            </a:r>
            <a:r>
              <a:rPr dirty="0" smtClean="0" sz="1400" spc="5">
                <a:latin typeface="Andalus"/>
                <a:cs typeface="Andalus"/>
              </a:rPr>
              <a:t> </a:t>
            </a:r>
            <a:r>
              <a:rPr dirty="0" smtClean="0" sz="1400" spc="-15">
                <a:latin typeface="Andalus"/>
                <a:cs typeface="Andalus"/>
              </a:rPr>
              <a:t>e</a:t>
            </a:r>
            <a:r>
              <a:rPr dirty="0" smtClean="0" sz="1400" spc="0">
                <a:latin typeface="Andalus"/>
                <a:cs typeface="Andalus"/>
              </a:rPr>
              <a:t>n</a:t>
            </a:r>
            <a:r>
              <a:rPr dirty="0" smtClean="0" sz="1400" spc="-15">
                <a:latin typeface="Andalus"/>
                <a:cs typeface="Andalus"/>
              </a:rPr>
              <a:t>d</a:t>
            </a:r>
            <a:r>
              <a:rPr dirty="0" smtClean="0" sz="1400" spc="0">
                <a:latin typeface="Andalus"/>
                <a:cs typeface="Andalus"/>
              </a:rPr>
              <a:t>l;</a:t>
            </a:r>
            <a:r>
              <a:rPr dirty="0" smtClean="0" sz="1400" spc="0">
                <a:latin typeface="Andalus"/>
                <a:cs typeface="Andalus"/>
              </a:rPr>
              <a:t> r</a:t>
            </a:r>
            <a:r>
              <a:rPr dirty="0" smtClean="0" sz="1400" spc="-10">
                <a:latin typeface="Andalus"/>
                <a:cs typeface="Andalus"/>
              </a:rPr>
              <a:t>e</a:t>
            </a:r>
            <a:r>
              <a:rPr dirty="0" smtClean="0" sz="1400" spc="0">
                <a:latin typeface="Andalus"/>
                <a:cs typeface="Andalus"/>
              </a:rPr>
              <a:t>turn 0;</a:t>
            </a:r>
            <a:endParaRPr sz="1400">
              <a:latin typeface="Andalus"/>
              <a:cs typeface="Andalus"/>
            </a:endParaRPr>
          </a:p>
          <a:p>
            <a:pPr algn="just" marL="12700" marR="3926204">
              <a:lnSpc>
                <a:spcPct val="100000"/>
              </a:lnSpc>
              <a:spcBef>
                <a:spcPts val="455"/>
              </a:spcBef>
            </a:pPr>
            <a:r>
              <a:rPr dirty="0" smtClean="0" sz="1400">
                <a:latin typeface="Andalus"/>
                <a:cs typeface="Andalus"/>
              </a:rPr>
              <a:t>}</a:t>
            </a:r>
            <a:endParaRPr sz="1400">
              <a:latin typeface="Andalus"/>
              <a:cs typeface="Andalus"/>
            </a:endParaRPr>
          </a:p>
          <a:p>
            <a:pPr algn="just" marL="12700" marR="3348990">
              <a:lnSpc>
                <a:spcPct val="100000"/>
              </a:lnSpc>
              <a:spcBef>
                <a:spcPts val="465"/>
              </a:spcBef>
            </a:pPr>
            <a:r>
              <a:rPr dirty="0" smtClean="0" sz="1400">
                <a:latin typeface="Andalus"/>
                <a:cs typeface="Andalus"/>
              </a:rPr>
              <a:t>Example:</a:t>
            </a:r>
            <a:endParaRPr sz="1400">
              <a:latin typeface="Andalus"/>
              <a:cs typeface="Andalus"/>
            </a:endParaRPr>
          </a:p>
          <a:p>
            <a:pPr marL="12700" marR="2308860">
              <a:lnSpc>
                <a:spcPct val="127099"/>
              </a:lnSpc>
            </a:pPr>
            <a:r>
              <a:rPr dirty="0" smtClean="0" sz="1400">
                <a:latin typeface="Andalus"/>
                <a:cs typeface="Andalus"/>
              </a:rPr>
              <a:t>#i</a:t>
            </a:r>
            <a:r>
              <a:rPr dirty="0" smtClean="0" sz="1400" spc="5">
                <a:latin typeface="Andalus"/>
                <a:cs typeface="Andalus"/>
              </a:rPr>
              <a:t>n</a:t>
            </a:r>
            <a:r>
              <a:rPr dirty="0" smtClean="0" sz="1400" spc="-10">
                <a:latin typeface="Andalus"/>
                <a:cs typeface="Andalus"/>
              </a:rPr>
              <a:t>c</a:t>
            </a:r>
            <a:r>
              <a:rPr dirty="0" smtClean="0" sz="1400" spc="-10">
                <a:latin typeface="Andalus"/>
                <a:cs typeface="Andalus"/>
              </a:rPr>
              <a:t>l</a:t>
            </a:r>
            <a:r>
              <a:rPr dirty="0" smtClean="0" sz="1400" spc="0">
                <a:latin typeface="Andalus"/>
                <a:cs typeface="Andalus"/>
              </a:rPr>
              <a:t>ude</a:t>
            </a:r>
            <a:r>
              <a:rPr dirty="0" smtClean="0" sz="1400" spc="-1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&lt;iostr</a:t>
            </a:r>
            <a:r>
              <a:rPr dirty="0" smtClean="0" sz="1400" spc="-20">
                <a:latin typeface="Andalus"/>
                <a:cs typeface="Andalus"/>
              </a:rPr>
              <a:t>e</a:t>
            </a:r>
            <a:r>
              <a:rPr dirty="0" smtClean="0" sz="1400" spc="0">
                <a:latin typeface="Andalus"/>
                <a:cs typeface="Andalus"/>
              </a:rPr>
              <a:t>am</a:t>
            </a:r>
            <a:r>
              <a:rPr dirty="0" smtClean="0" sz="1400" spc="-10">
                <a:latin typeface="Andalus"/>
                <a:cs typeface="Andalus"/>
              </a:rPr>
              <a:t>.</a:t>
            </a:r>
            <a:r>
              <a:rPr dirty="0" smtClean="0" sz="1400" spc="0">
                <a:latin typeface="Andalus"/>
                <a:cs typeface="Andalus"/>
              </a:rPr>
              <a:t>h&gt;</a:t>
            </a:r>
            <a:r>
              <a:rPr dirty="0" smtClean="0" sz="1400" spc="0">
                <a:latin typeface="Andalus"/>
                <a:cs typeface="Andalus"/>
              </a:rPr>
              <a:t> i</a:t>
            </a:r>
            <a:r>
              <a:rPr dirty="0" smtClean="0" sz="1400" spc="5">
                <a:latin typeface="Andalus"/>
                <a:cs typeface="Andalus"/>
              </a:rPr>
              <a:t>n</a:t>
            </a:r>
            <a:r>
              <a:rPr dirty="0" smtClean="0" sz="1400" spc="0">
                <a:latin typeface="Andalus"/>
                <a:cs typeface="Andalus"/>
              </a:rPr>
              <a:t>t</a:t>
            </a:r>
            <a:r>
              <a:rPr dirty="0" smtClean="0" sz="1400" spc="-1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m</a:t>
            </a:r>
            <a:r>
              <a:rPr dirty="0" smtClean="0" sz="1400" spc="-10">
                <a:latin typeface="Andalus"/>
                <a:cs typeface="Andalus"/>
              </a:rPr>
              <a:t>a</a:t>
            </a:r>
            <a:r>
              <a:rPr dirty="0" smtClean="0" sz="1400" spc="0">
                <a:latin typeface="Andalus"/>
                <a:cs typeface="Andalus"/>
              </a:rPr>
              <a:t>i</a:t>
            </a:r>
            <a:r>
              <a:rPr dirty="0" smtClean="0" sz="1400" spc="5">
                <a:latin typeface="Andalus"/>
                <a:cs typeface="Andalus"/>
              </a:rPr>
              <a:t>n</a:t>
            </a:r>
            <a:r>
              <a:rPr dirty="0" smtClean="0" sz="1400" spc="0">
                <a:latin typeface="Andalus"/>
                <a:cs typeface="Andalus"/>
              </a:rPr>
              <a:t>(</a:t>
            </a:r>
            <a:r>
              <a:rPr dirty="0" smtClean="0" sz="1400" spc="-10">
                <a:latin typeface="Andalus"/>
                <a:cs typeface="Andalus"/>
              </a:rPr>
              <a:t>)</a:t>
            </a:r>
            <a:r>
              <a:rPr dirty="0" smtClean="0" sz="1400" spc="0">
                <a:latin typeface="Andalus"/>
                <a:cs typeface="Andalus"/>
              </a:rPr>
              <a:t>{</a:t>
            </a:r>
            <a:endParaRPr sz="1400">
              <a:latin typeface="Andalus"/>
              <a:cs typeface="Andalus"/>
            </a:endParaRPr>
          </a:p>
          <a:p>
            <a:pPr marL="12700" marR="3517265">
              <a:lnSpc>
                <a:spcPct val="127099"/>
              </a:lnSpc>
            </a:pPr>
            <a:r>
              <a:rPr dirty="0" smtClean="0" sz="1400">
                <a:latin typeface="Andalus"/>
                <a:cs typeface="Andalus"/>
              </a:rPr>
              <a:t>i</a:t>
            </a:r>
            <a:r>
              <a:rPr dirty="0" smtClean="0" sz="1400" spc="5">
                <a:latin typeface="Andalus"/>
                <a:cs typeface="Andalus"/>
              </a:rPr>
              <a:t>n</a:t>
            </a:r>
            <a:r>
              <a:rPr dirty="0" smtClean="0" sz="1400" spc="0">
                <a:latin typeface="Andalus"/>
                <a:cs typeface="Andalus"/>
              </a:rPr>
              <a:t>t</a:t>
            </a:r>
            <a:r>
              <a:rPr dirty="0" smtClean="0" sz="1400" spc="-1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a</a:t>
            </a:r>
            <a:r>
              <a:rPr dirty="0" smtClean="0" sz="1400" spc="-10">
                <a:latin typeface="Andalus"/>
                <a:cs typeface="Andalus"/>
              </a:rPr>
              <a:t>,</a:t>
            </a:r>
            <a:r>
              <a:rPr dirty="0" smtClean="0" sz="1400" spc="0">
                <a:latin typeface="Andalus"/>
                <a:cs typeface="Andalus"/>
              </a:rPr>
              <a:t>b;</a:t>
            </a:r>
            <a:r>
              <a:rPr dirty="0" smtClean="0" sz="1400" spc="0">
                <a:latin typeface="Andalus"/>
                <a:cs typeface="Andalus"/>
              </a:rPr>
              <a:t> a=</a:t>
            </a:r>
            <a:r>
              <a:rPr dirty="0" smtClean="0" sz="1400" spc="-10">
                <a:latin typeface="Andalus"/>
                <a:cs typeface="Andalus"/>
              </a:rPr>
              <a:t>1</a:t>
            </a:r>
            <a:r>
              <a:rPr dirty="0" smtClean="0" sz="1400" spc="0">
                <a:latin typeface="Andalus"/>
                <a:cs typeface="Andalus"/>
              </a:rPr>
              <a:t>0;</a:t>
            </a:r>
            <a:endParaRPr sz="1400">
              <a:latin typeface="Andalus"/>
              <a:cs typeface="Andalus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457200" y="1043939"/>
            <a:ext cx="5337048" cy="236067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" name="object 10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00" spc="-5">
                <a:latin typeface="Freestyle Script"/>
                <a:cs typeface="Freestyle Script"/>
              </a:rPr>
              <a:t>D</a:t>
            </a:r>
            <a:r>
              <a:rPr dirty="0" smtClean="0" sz="1200" spc="-20">
                <a:latin typeface="Freestyle Script"/>
                <a:cs typeface="Freestyle Script"/>
              </a:rPr>
              <a:t>i</a:t>
            </a:r>
            <a:r>
              <a:rPr dirty="0" smtClean="0" sz="1200" spc="0">
                <a:latin typeface="Freestyle Script"/>
                <a:cs typeface="Freestyle Script"/>
              </a:rPr>
              <a:t>ya</a:t>
            </a:r>
            <a:r>
              <a:rPr dirty="0" smtClean="0" sz="1200" spc="-15">
                <a:latin typeface="Freestyle Script"/>
                <a:cs typeface="Freestyle Script"/>
              </a:rPr>
              <a:t>l</a:t>
            </a:r>
            <a:r>
              <a:rPr dirty="0" smtClean="0" sz="1200" spc="-5">
                <a:latin typeface="Freestyle Script"/>
                <a:cs typeface="Freestyle Script"/>
              </a:rPr>
              <a:t>a</a:t>
            </a:r>
            <a:r>
              <a:rPr dirty="0" smtClean="0" sz="1200" spc="-5">
                <a:latin typeface="Freestyle Script"/>
                <a:cs typeface="Freestyle Script"/>
              </a:rPr>
              <a:t> </a:t>
            </a:r>
            <a:r>
              <a:rPr dirty="0" smtClean="0" sz="1200" spc="-5">
                <a:latin typeface="Freestyle Script"/>
                <a:cs typeface="Freestyle Script"/>
              </a:rPr>
              <a:t>u</a:t>
            </a:r>
            <a:r>
              <a:rPr dirty="0" smtClean="0" sz="1200" spc="-20">
                <a:latin typeface="Freestyle Script"/>
                <a:cs typeface="Freestyle Script"/>
              </a:rPr>
              <a:t>i</a:t>
            </a:r>
            <a:r>
              <a:rPr dirty="0" smtClean="0" sz="1200" spc="10">
                <a:latin typeface="Freestyle Script"/>
                <a:cs typeface="Freestyle Script"/>
              </a:rPr>
              <a:t>n</a:t>
            </a:r>
            <a:r>
              <a:rPr dirty="0" smtClean="0" sz="1200" spc="-15">
                <a:latin typeface="Freestyle Script"/>
                <a:cs typeface="Freestyle Script"/>
              </a:rPr>
              <a:t>v</a:t>
            </a:r>
            <a:r>
              <a:rPr dirty="0" smtClean="0" sz="1200" spc="5">
                <a:latin typeface="Freestyle Script"/>
                <a:cs typeface="Freestyle Script"/>
              </a:rPr>
              <a:t>e</a:t>
            </a:r>
            <a:r>
              <a:rPr dirty="0" smtClean="0" sz="1200" spc="-5">
                <a:latin typeface="Freestyle Script"/>
                <a:cs typeface="Freestyle Script"/>
              </a:rPr>
              <a:t>r</a:t>
            </a:r>
            <a:r>
              <a:rPr dirty="0" smtClean="0" sz="1200" spc="-10">
                <a:latin typeface="Freestyle Script"/>
                <a:cs typeface="Freestyle Script"/>
              </a:rPr>
              <a:t>s</a:t>
            </a:r>
            <a:r>
              <a:rPr dirty="0" smtClean="0" sz="1200" spc="-5">
                <a:latin typeface="Freestyle Script"/>
                <a:cs typeface="Freestyle Script"/>
              </a:rPr>
              <a:t>i</a:t>
            </a:r>
            <a:r>
              <a:rPr dirty="0" smtClean="0" sz="1200" spc="-15">
                <a:latin typeface="Freestyle Script"/>
                <a:cs typeface="Freestyle Script"/>
              </a:rPr>
              <a:t>t</a:t>
            </a:r>
            <a:r>
              <a:rPr dirty="0" smtClean="0" sz="1200" spc="10">
                <a:latin typeface="Freestyle Script"/>
                <a:cs typeface="Freestyle Script"/>
              </a:rPr>
              <a:t>y</a:t>
            </a:r>
            <a:r>
              <a:rPr dirty="0" smtClean="0" sz="1200" spc="-5">
                <a:latin typeface="Freestyle Script"/>
                <a:cs typeface="Freestyle Script"/>
              </a:rPr>
              <a:t>-</a:t>
            </a:r>
            <a:r>
              <a:rPr dirty="0" smtClean="0" sz="1200" spc="5">
                <a:latin typeface="Freestyle Script"/>
                <a:cs typeface="Freestyle Script"/>
              </a:rPr>
              <a:t> </a:t>
            </a:r>
            <a:r>
              <a:rPr dirty="0" smtClean="0" sz="1200" spc="-15">
                <a:latin typeface="Freestyle Script"/>
                <a:cs typeface="Freestyle Script"/>
              </a:rPr>
              <a:t>C</a:t>
            </a:r>
            <a:r>
              <a:rPr dirty="0" smtClean="0" sz="1200" spc="0">
                <a:latin typeface="Freestyle Script"/>
                <a:cs typeface="Freestyle Script"/>
              </a:rPr>
              <a:t>ollege</a:t>
            </a:r>
            <a:r>
              <a:rPr dirty="0" smtClean="0" sz="1200" spc="5">
                <a:latin typeface="Freestyle Script"/>
                <a:cs typeface="Freestyle Script"/>
              </a:rPr>
              <a:t> </a:t>
            </a:r>
            <a:r>
              <a:rPr dirty="0" smtClean="0" sz="1200" spc="0">
                <a:latin typeface="Freestyle Script"/>
                <a:cs typeface="Freestyle Script"/>
              </a:rPr>
              <a:t>of</a:t>
            </a:r>
            <a:r>
              <a:rPr dirty="0" smtClean="0" sz="1200" spc="-10">
                <a:latin typeface="Freestyle Script"/>
                <a:cs typeface="Freestyle Script"/>
              </a:rPr>
              <a:t> </a:t>
            </a:r>
            <a:r>
              <a:rPr dirty="0" smtClean="0" sz="1200" spc="5">
                <a:latin typeface="Freestyle Script"/>
                <a:cs typeface="Freestyle Script"/>
              </a:rPr>
              <a:t>E</a:t>
            </a:r>
            <a:r>
              <a:rPr dirty="0" smtClean="0" sz="1200" spc="0">
                <a:latin typeface="Freestyle Script"/>
                <a:cs typeface="Freestyle Script"/>
              </a:rPr>
              <a:t>n</a:t>
            </a:r>
            <a:r>
              <a:rPr dirty="0" smtClean="0" sz="1200" spc="5">
                <a:latin typeface="Freestyle Script"/>
                <a:cs typeface="Freestyle Script"/>
              </a:rPr>
              <a:t>g</a:t>
            </a:r>
            <a:r>
              <a:rPr dirty="0" smtClean="0" sz="1200" spc="-20">
                <a:latin typeface="Freestyle Script"/>
                <a:cs typeface="Freestyle Script"/>
              </a:rPr>
              <a:t>i</a:t>
            </a:r>
            <a:r>
              <a:rPr dirty="0" smtClean="0" sz="1200" spc="0">
                <a:latin typeface="Freestyle Script"/>
                <a:cs typeface="Freestyle Script"/>
              </a:rPr>
              <a:t>n</a:t>
            </a:r>
            <a:r>
              <a:rPr dirty="0" smtClean="0" sz="1200" spc="5">
                <a:latin typeface="Freestyle Script"/>
                <a:cs typeface="Freestyle Script"/>
              </a:rPr>
              <a:t>e</a:t>
            </a:r>
            <a:r>
              <a:rPr dirty="0" smtClean="0" sz="1200" spc="-10">
                <a:latin typeface="Freestyle Script"/>
                <a:cs typeface="Freestyle Script"/>
              </a:rPr>
              <a:t>e</a:t>
            </a:r>
            <a:r>
              <a:rPr dirty="0" smtClean="0" sz="1200" spc="-5">
                <a:latin typeface="Freestyle Script"/>
                <a:cs typeface="Freestyle Script"/>
              </a:rPr>
              <a:t>r</a:t>
            </a:r>
            <a:r>
              <a:rPr dirty="0" smtClean="0" sz="1200" spc="-20">
                <a:latin typeface="Freestyle Script"/>
                <a:cs typeface="Freestyle Script"/>
              </a:rPr>
              <a:t>i</a:t>
            </a:r>
            <a:r>
              <a:rPr dirty="0" smtClean="0" sz="1200" spc="0">
                <a:latin typeface="Freestyle Script"/>
                <a:cs typeface="Freestyle Script"/>
              </a:rPr>
              <a:t>ng</a:t>
            </a:r>
            <a:endParaRPr sz="1200">
              <a:latin typeface="Freestyle Script"/>
              <a:cs typeface="Freestyle Script"/>
            </a:endParaRPr>
          </a:p>
        </p:txBody>
      </p:sp>
      <p:sp>
        <p:nvSpPr>
          <p:cNvPr id="11" name="object 11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00" spc="-15">
                <a:latin typeface="Freestyle Script"/>
                <a:cs typeface="Freestyle Script"/>
              </a:rPr>
              <a:t>C</a:t>
            </a:r>
            <a:r>
              <a:rPr dirty="0" smtClean="0" sz="1200" spc="0">
                <a:latin typeface="Freestyle Script"/>
                <a:cs typeface="Freestyle Script"/>
              </a:rPr>
              <a:t>o</a:t>
            </a:r>
            <a:r>
              <a:rPr dirty="0" smtClean="0" sz="1200" spc="-5">
                <a:latin typeface="Freestyle Script"/>
                <a:cs typeface="Freestyle Script"/>
              </a:rPr>
              <a:t>mm</a:t>
            </a:r>
            <a:r>
              <a:rPr dirty="0" smtClean="0" sz="1200" spc="-5">
                <a:latin typeface="Freestyle Script"/>
                <a:cs typeface="Freestyle Script"/>
              </a:rPr>
              <a:t>un</a:t>
            </a:r>
            <a:r>
              <a:rPr dirty="0" smtClean="0" sz="1200" spc="-20">
                <a:latin typeface="Freestyle Script"/>
                <a:cs typeface="Freestyle Script"/>
              </a:rPr>
              <a:t>i</a:t>
            </a:r>
            <a:r>
              <a:rPr dirty="0" smtClean="0" sz="1200" spc="5">
                <a:latin typeface="Freestyle Script"/>
                <a:cs typeface="Freestyle Script"/>
              </a:rPr>
              <a:t>c</a:t>
            </a:r>
            <a:r>
              <a:rPr dirty="0" smtClean="0" sz="1200" spc="-5">
                <a:latin typeface="Freestyle Script"/>
                <a:cs typeface="Freestyle Script"/>
              </a:rPr>
              <a:t>a</a:t>
            </a:r>
            <a:r>
              <a:rPr dirty="0" smtClean="0" sz="1200" spc="-10">
                <a:latin typeface="Freestyle Script"/>
                <a:cs typeface="Freestyle Script"/>
              </a:rPr>
              <a:t>t</a:t>
            </a:r>
            <a:r>
              <a:rPr dirty="0" smtClean="0" sz="1200" spc="-20">
                <a:latin typeface="Freestyle Script"/>
                <a:cs typeface="Freestyle Script"/>
              </a:rPr>
              <a:t>i</a:t>
            </a:r>
            <a:r>
              <a:rPr dirty="0" smtClean="0" sz="1200" spc="0">
                <a:latin typeface="Freestyle Script"/>
                <a:cs typeface="Freestyle Script"/>
              </a:rPr>
              <a:t>on</a:t>
            </a:r>
            <a:r>
              <a:rPr dirty="0" smtClean="0" sz="1200" spc="-5">
                <a:latin typeface="Freestyle Script"/>
                <a:cs typeface="Freestyle Script"/>
              </a:rPr>
              <a:t> </a:t>
            </a:r>
            <a:r>
              <a:rPr dirty="0" smtClean="0" sz="1200" spc="0">
                <a:latin typeface="Freestyle Script"/>
                <a:cs typeface="Freestyle Script"/>
              </a:rPr>
              <a:t>D</a:t>
            </a:r>
            <a:r>
              <a:rPr dirty="0" smtClean="0" sz="1200" spc="5">
                <a:latin typeface="Freestyle Script"/>
                <a:cs typeface="Freestyle Script"/>
              </a:rPr>
              <a:t>e</a:t>
            </a:r>
            <a:r>
              <a:rPr dirty="0" smtClean="0" sz="1200" spc="-10">
                <a:latin typeface="Freestyle Script"/>
                <a:cs typeface="Freestyle Script"/>
              </a:rPr>
              <a:t>p</a:t>
            </a:r>
            <a:r>
              <a:rPr dirty="0" smtClean="0" sz="1200" spc="-5">
                <a:latin typeface="Freestyle Script"/>
                <a:cs typeface="Freestyle Script"/>
              </a:rPr>
              <a:t>a</a:t>
            </a:r>
            <a:r>
              <a:rPr dirty="0" smtClean="0" sz="1200" spc="0">
                <a:latin typeface="Freestyle Script"/>
                <a:cs typeface="Freestyle Script"/>
              </a:rPr>
              <a:t>r</a:t>
            </a:r>
            <a:r>
              <a:rPr dirty="0" smtClean="0" sz="1200" spc="-5">
                <a:latin typeface="Freestyle Script"/>
                <a:cs typeface="Freestyle Script"/>
              </a:rPr>
              <a:t>t</a:t>
            </a:r>
            <a:r>
              <a:rPr dirty="0" smtClean="0" sz="1200" spc="-15">
                <a:latin typeface="Freestyle Script"/>
                <a:cs typeface="Freestyle Script"/>
              </a:rPr>
              <a:t>m</a:t>
            </a:r>
            <a:r>
              <a:rPr dirty="0" smtClean="0" sz="1200" spc="5">
                <a:latin typeface="Freestyle Script"/>
                <a:cs typeface="Freestyle Script"/>
              </a:rPr>
              <a:t>e</a:t>
            </a:r>
            <a:r>
              <a:rPr dirty="0" smtClean="0" sz="1200" spc="0">
                <a:latin typeface="Freestyle Script"/>
                <a:cs typeface="Freestyle Script"/>
              </a:rPr>
              <a:t>nt</a:t>
            </a:r>
            <a:endParaRPr sz="1200">
              <a:latin typeface="Freestyle Script"/>
              <a:cs typeface="Freestyle Script"/>
            </a:endParaRPr>
          </a:p>
        </p:txBody>
      </p:sp>
      <p:sp>
        <p:nvSpPr>
          <p:cNvPr id="12" name="object 12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71120">
              <a:lnSpc>
                <a:spcPct val="100000"/>
              </a:lnSpc>
            </a:pPr>
            <a:fld id="{81D60167-4931-47E6-BA6A-407CBD079E47}" type="slidenum">
              <a:rPr dirty="0" smtClean="0" sz="1200" b="1">
                <a:latin typeface="Cambria"/>
                <a:cs typeface="Cambria"/>
              </a:rPr>
              <a:t>1</a:t>
            </a:fld>
            <a:endParaRPr sz="1200">
              <a:latin typeface="Cambria"/>
              <a:cs typeface="Cambria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44500" y="432815"/>
            <a:ext cx="1015365" cy="38735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00" spc="-15">
                <a:latin typeface="Freestyle Script"/>
                <a:cs typeface="Freestyle Script"/>
              </a:rPr>
              <a:t>C</a:t>
            </a:r>
            <a:r>
              <a:rPr dirty="0" smtClean="0" sz="1200" spc="-5">
                <a:latin typeface="Freestyle Script"/>
                <a:cs typeface="Freestyle Script"/>
              </a:rPr>
              <a:t>++</a:t>
            </a:r>
            <a:r>
              <a:rPr dirty="0" smtClean="0" sz="1200" spc="5">
                <a:latin typeface="Freestyle Script"/>
                <a:cs typeface="Freestyle Script"/>
              </a:rPr>
              <a:t> </a:t>
            </a:r>
            <a:r>
              <a:rPr dirty="0" smtClean="0" sz="1200" spc="-15">
                <a:latin typeface="Freestyle Script"/>
                <a:cs typeface="Freestyle Script"/>
              </a:rPr>
              <a:t>l</a:t>
            </a:r>
            <a:r>
              <a:rPr dirty="0" smtClean="0" sz="1200" spc="5">
                <a:latin typeface="Freestyle Script"/>
                <a:cs typeface="Freestyle Script"/>
              </a:rPr>
              <a:t>e</a:t>
            </a:r>
            <a:r>
              <a:rPr dirty="0" smtClean="0" sz="1200" spc="5">
                <a:latin typeface="Freestyle Script"/>
                <a:cs typeface="Freestyle Script"/>
              </a:rPr>
              <a:t>c</a:t>
            </a:r>
            <a:r>
              <a:rPr dirty="0" smtClean="0" sz="1200" spc="-5">
                <a:latin typeface="Freestyle Script"/>
                <a:cs typeface="Freestyle Script"/>
              </a:rPr>
              <a:t>t</a:t>
            </a:r>
            <a:r>
              <a:rPr dirty="0" smtClean="0" sz="1200" spc="-5">
                <a:latin typeface="Freestyle Script"/>
                <a:cs typeface="Freestyle Script"/>
              </a:rPr>
              <a:t>ur</a:t>
            </a:r>
            <a:r>
              <a:rPr dirty="0" smtClean="0" sz="1200" spc="-5">
                <a:latin typeface="Freestyle Script"/>
                <a:cs typeface="Freestyle Script"/>
              </a:rPr>
              <a:t>e</a:t>
            </a:r>
            <a:endParaRPr sz="1200">
              <a:latin typeface="Freestyle Script"/>
              <a:cs typeface="Freestyle Script"/>
            </a:endParaRPr>
          </a:p>
          <a:p>
            <a:pPr marL="12700">
              <a:lnSpc>
                <a:spcPts val="1415"/>
              </a:lnSpc>
            </a:pPr>
            <a:r>
              <a:rPr dirty="0" smtClean="0" sz="1200" spc="-15">
                <a:latin typeface="Freestyle Script"/>
                <a:cs typeface="Freestyle Script"/>
              </a:rPr>
              <a:t>C</a:t>
            </a:r>
            <a:r>
              <a:rPr dirty="0" smtClean="0" sz="1200" spc="-5">
                <a:latin typeface="Freestyle Script"/>
                <a:cs typeface="Freestyle Script"/>
              </a:rPr>
              <a:t>ha</a:t>
            </a:r>
            <a:r>
              <a:rPr dirty="0" smtClean="0" sz="1200" spc="0">
                <a:latin typeface="Freestyle Script"/>
                <a:cs typeface="Freestyle Script"/>
              </a:rPr>
              <a:t>p</a:t>
            </a:r>
            <a:r>
              <a:rPr dirty="0" smtClean="0" sz="1200" spc="-5">
                <a:latin typeface="Freestyle Script"/>
                <a:cs typeface="Freestyle Script"/>
              </a:rPr>
              <a:t>t</a:t>
            </a:r>
            <a:r>
              <a:rPr dirty="0" smtClean="0" sz="1200" spc="5">
                <a:latin typeface="Freestyle Script"/>
                <a:cs typeface="Freestyle Script"/>
              </a:rPr>
              <a:t>e</a:t>
            </a:r>
            <a:r>
              <a:rPr dirty="0" smtClean="0" sz="1200" spc="-5">
                <a:latin typeface="Freestyle Script"/>
                <a:cs typeface="Freestyle Script"/>
              </a:rPr>
              <a:t>r</a:t>
            </a:r>
            <a:r>
              <a:rPr dirty="0" smtClean="0" sz="1200" spc="-5">
                <a:latin typeface="Freestyle Script"/>
                <a:cs typeface="Freestyle Script"/>
              </a:rPr>
              <a:t> </a:t>
            </a:r>
            <a:r>
              <a:rPr dirty="0" smtClean="0" sz="1200" spc="-5">
                <a:latin typeface="Freestyle Script"/>
                <a:cs typeface="Freestyle Script"/>
              </a:rPr>
              <a:t>t</a:t>
            </a:r>
            <a:r>
              <a:rPr dirty="0" smtClean="0" sz="1200" spc="-5">
                <a:latin typeface="Freestyle Script"/>
                <a:cs typeface="Freestyle Script"/>
              </a:rPr>
              <a:t>wo</a:t>
            </a:r>
            <a:r>
              <a:rPr dirty="0" smtClean="0" sz="1200" spc="-5">
                <a:latin typeface="Freestyle Script"/>
                <a:cs typeface="Freestyle Script"/>
              </a:rPr>
              <a:t> </a:t>
            </a:r>
            <a:r>
              <a:rPr dirty="0" smtClean="0" sz="1200" spc="-5">
                <a:latin typeface="Freestyle Script"/>
                <a:cs typeface="Freestyle Script"/>
              </a:rPr>
              <a:t>:</a:t>
            </a:r>
            <a:r>
              <a:rPr dirty="0" smtClean="0" sz="1200" spc="-5">
                <a:latin typeface="Freestyle Script"/>
                <a:cs typeface="Freestyle Script"/>
              </a:rPr>
              <a:t> </a:t>
            </a:r>
            <a:r>
              <a:rPr dirty="0" smtClean="0" sz="1200" spc="5">
                <a:latin typeface="Freestyle Script"/>
                <a:cs typeface="Freestyle Script"/>
              </a:rPr>
              <a:t>E</a:t>
            </a:r>
            <a:r>
              <a:rPr dirty="0" smtClean="0" sz="1200" spc="0">
                <a:latin typeface="Freestyle Script"/>
                <a:cs typeface="Freestyle Script"/>
              </a:rPr>
              <a:t>x</a:t>
            </a:r>
            <a:r>
              <a:rPr dirty="0" smtClean="0" sz="1200" spc="-5">
                <a:latin typeface="Freestyle Script"/>
                <a:cs typeface="Freestyle Script"/>
              </a:rPr>
              <a:t>p</a:t>
            </a:r>
            <a:r>
              <a:rPr dirty="0" smtClean="0" sz="1200" spc="-5">
                <a:latin typeface="Freestyle Script"/>
                <a:cs typeface="Freestyle Script"/>
              </a:rPr>
              <a:t>r</a:t>
            </a:r>
            <a:r>
              <a:rPr dirty="0" smtClean="0" sz="1200" spc="5">
                <a:latin typeface="Freestyle Script"/>
                <a:cs typeface="Freestyle Script"/>
              </a:rPr>
              <a:t>e</a:t>
            </a:r>
            <a:r>
              <a:rPr dirty="0" smtClean="0" sz="1200" spc="-10">
                <a:latin typeface="Freestyle Script"/>
                <a:cs typeface="Freestyle Script"/>
              </a:rPr>
              <a:t>s</a:t>
            </a:r>
            <a:r>
              <a:rPr dirty="0" smtClean="0" sz="1200" spc="-10">
                <a:latin typeface="Freestyle Script"/>
                <a:cs typeface="Freestyle Script"/>
              </a:rPr>
              <a:t>s</a:t>
            </a:r>
            <a:r>
              <a:rPr dirty="0" smtClean="0" sz="1200" spc="-20">
                <a:latin typeface="Freestyle Script"/>
                <a:cs typeface="Freestyle Script"/>
              </a:rPr>
              <a:t>i</a:t>
            </a:r>
            <a:r>
              <a:rPr dirty="0" smtClean="0" sz="1200" spc="0">
                <a:latin typeface="Freestyle Script"/>
                <a:cs typeface="Freestyle Script"/>
              </a:rPr>
              <a:t>on</a:t>
            </a:r>
            <a:endParaRPr sz="1200">
              <a:latin typeface="Freestyle Script"/>
              <a:cs typeface="Freestyle Script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171313" y="612647"/>
            <a:ext cx="1416050" cy="20764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00" spc="-5">
                <a:latin typeface="Freestyle Script"/>
                <a:cs typeface="Freestyle Script"/>
              </a:rPr>
              <a:t>A</a:t>
            </a:r>
            <a:r>
              <a:rPr dirty="0" smtClean="0" sz="1200" spc="-10">
                <a:latin typeface="Freestyle Script"/>
                <a:cs typeface="Freestyle Script"/>
              </a:rPr>
              <a:t>s</a:t>
            </a:r>
            <a:r>
              <a:rPr dirty="0" smtClean="0" sz="1200" spc="5">
                <a:latin typeface="Freestyle Script"/>
                <a:cs typeface="Freestyle Script"/>
              </a:rPr>
              <a:t>s</a:t>
            </a:r>
            <a:r>
              <a:rPr dirty="0" smtClean="0" sz="1200" spc="-20">
                <a:latin typeface="Freestyle Script"/>
                <a:cs typeface="Freestyle Script"/>
              </a:rPr>
              <a:t>i</a:t>
            </a:r>
            <a:r>
              <a:rPr dirty="0" smtClean="0" sz="1200" spc="-10">
                <a:latin typeface="Freestyle Script"/>
                <a:cs typeface="Freestyle Script"/>
              </a:rPr>
              <a:t>s</a:t>
            </a:r>
            <a:r>
              <a:rPr dirty="0" smtClean="0" sz="1200" spc="-5">
                <a:latin typeface="Freestyle Script"/>
                <a:cs typeface="Freestyle Script"/>
              </a:rPr>
              <a:t>t</a:t>
            </a:r>
            <a:r>
              <a:rPr dirty="0" smtClean="0" sz="1200" spc="0">
                <a:latin typeface="Freestyle Script"/>
                <a:cs typeface="Freestyle Script"/>
              </a:rPr>
              <a:t>ant</a:t>
            </a:r>
            <a:r>
              <a:rPr dirty="0" smtClean="0" sz="1200" spc="5">
                <a:latin typeface="Freestyle Script"/>
                <a:cs typeface="Freestyle Script"/>
              </a:rPr>
              <a:t> </a:t>
            </a:r>
            <a:r>
              <a:rPr dirty="0" smtClean="0" sz="1200" spc="-15">
                <a:latin typeface="Freestyle Script"/>
                <a:cs typeface="Freestyle Script"/>
              </a:rPr>
              <a:t>l</a:t>
            </a:r>
            <a:r>
              <a:rPr dirty="0" smtClean="0" sz="1200" spc="5">
                <a:latin typeface="Freestyle Script"/>
                <a:cs typeface="Freestyle Script"/>
              </a:rPr>
              <a:t>e</a:t>
            </a:r>
            <a:r>
              <a:rPr dirty="0" smtClean="0" sz="1200" spc="5">
                <a:latin typeface="Freestyle Script"/>
                <a:cs typeface="Freestyle Script"/>
              </a:rPr>
              <a:t>c</a:t>
            </a:r>
            <a:r>
              <a:rPr dirty="0" smtClean="0" sz="1200" spc="-5">
                <a:latin typeface="Freestyle Script"/>
                <a:cs typeface="Freestyle Script"/>
              </a:rPr>
              <a:t>t</a:t>
            </a:r>
            <a:r>
              <a:rPr dirty="0" smtClean="0" sz="1200" spc="-5">
                <a:latin typeface="Freestyle Script"/>
                <a:cs typeface="Freestyle Script"/>
              </a:rPr>
              <a:t>ur</a:t>
            </a:r>
            <a:r>
              <a:rPr dirty="0" smtClean="0" sz="1200" spc="5">
                <a:latin typeface="Freestyle Script"/>
                <a:cs typeface="Freestyle Script"/>
              </a:rPr>
              <a:t>e</a:t>
            </a:r>
            <a:r>
              <a:rPr dirty="0" smtClean="0" sz="1200" spc="-5">
                <a:latin typeface="Freestyle Script"/>
                <a:cs typeface="Freestyle Script"/>
              </a:rPr>
              <a:t>:</a:t>
            </a:r>
            <a:r>
              <a:rPr dirty="0" smtClean="0" sz="1200" spc="-5">
                <a:latin typeface="Freestyle Script"/>
                <a:cs typeface="Freestyle Script"/>
              </a:rPr>
              <a:t> </a:t>
            </a:r>
            <a:r>
              <a:rPr dirty="0" smtClean="0" sz="1200" spc="-5">
                <a:latin typeface="Freestyle Script"/>
                <a:cs typeface="Freestyle Script"/>
              </a:rPr>
              <a:t>J</a:t>
            </a:r>
            <a:r>
              <a:rPr dirty="0" smtClean="0" sz="1200" spc="-25">
                <a:latin typeface="Freestyle Script"/>
                <a:cs typeface="Freestyle Script"/>
              </a:rPr>
              <a:t>i</a:t>
            </a:r>
            <a:r>
              <a:rPr dirty="0" smtClean="0" sz="1200" spc="0">
                <a:latin typeface="Freestyle Script"/>
                <a:cs typeface="Freestyle Script"/>
              </a:rPr>
              <a:t>nan </a:t>
            </a:r>
            <a:r>
              <a:rPr dirty="0" smtClean="0" sz="1200" spc="-5">
                <a:latin typeface="Freestyle Script"/>
                <a:cs typeface="Freestyle Script"/>
              </a:rPr>
              <a:t>N.</a:t>
            </a:r>
            <a:r>
              <a:rPr dirty="0" smtClean="0" sz="1200" spc="5">
                <a:latin typeface="Freestyle Script"/>
                <a:cs typeface="Freestyle Script"/>
              </a:rPr>
              <a:t> </a:t>
            </a:r>
            <a:r>
              <a:rPr dirty="0" smtClean="0" sz="1200" spc="0">
                <a:latin typeface="Freestyle Script"/>
                <a:cs typeface="Freestyle Script"/>
              </a:rPr>
              <a:t>S</a:t>
            </a:r>
            <a:r>
              <a:rPr dirty="0" smtClean="0" sz="1200" spc="-5">
                <a:latin typeface="Freestyle Script"/>
                <a:cs typeface="Freestyle Script"/>
              </a:rPr>
              <a:t>hihab</a:t>
            </a:r>
            <a:endParaRPr sz="1200">
              <a:latin typeface="Freestyle Script"/>
              <a:cs typeface="Freestyle Script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438912" y="1024889"/>
            <a:ext cx="6684009" cy="0"/>
          </a:xfrm>
          <a:custGeom>
            <a:avLst/>
            <a:gdLst/>
            <a:ahLst/>
            <a:cxnLst/>
            <a:rect l="l" t="t" r="r" b="b"/>
            <a:pathLst>
              <a:path w="6684009" h="0">
                <a:moveTo>
                  <a:pt x="0" y="0"/>
                </a:moveTo>
                <a:lnTo>
                  <a:pt x="6684009" y="0"/>
                </a:lnTo>
              </a:path>
            </a:pathLst>
          </a:custGeom>
          <a:ln w="3937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" name="object 5"/>
          <p:cNvSpPr/>
          <p:nvPr/>
        </p:nvSpPr>
        <p:spPr>
          <a:xfrm>
            <a:off x="438912" y="992123"/>
            <a:ext cx="6684009" cy="0"/>
          </a:xfrm>
          <a:custGeom>
            <a:avLst/>
            <a:gdLst/>
            <a:ahLst/>
            <a:cxnLst/>
            <a:rect l="l" t="t" r="r" b="b"/>
            <a:pathLst>
              <a:path w="6684009" h="0">
                <a:moveTo>
                  <a:pt x="0" y="0"/>
                </a:moveTo>
                <a:lnTo>
                  <a:pt x="6684009" y="0"/>
                </a:lnTo>
              </a:path>
            </a:pathLst>
          </a:custGeom>
          <a:ln w="1041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" name="object 6"/>
          <p:cNvSpPr/>
          <p:nvPr/>
        </p:nvSpPr>
        <p:spPr>
          <a:xfrm>
            <a:off x="438912" y="9622231"/>
            <a:ext cx="6684009" cy="0"/>
          </a:xfrm>
          <a:custGeom>
            <a:avLst/>
            <a:gdLst/>
            <a:ahLst/>
            <a:cxnLst/>
            <a:rect l="l" t="t" r="r" b="b"/>
            <a:pathLst>
              <a:path w="6684009" h="0">
                <a:moveTo>
                  <a:pt x="0" y="0"/>
                </a:moveTo>
                <a:lnTo>
                  <a:pt x="6684009" y="0"/>
                </a:lnTo>
              </a:path>
            </a:pathLst>
          </a:custGeom>
          <a:ln w="10413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" name="object 7"/>
          <p:cNvSpPr/>
          <p:nvPr/>
        </p:nvSpPr>
        <p:spPr>
          <a:xfrm>
            <a:off x="438912" y="9654996"/>
            <a:ext cx="6684009" cy="0"/>
          </a:xfrm>
          <a:custGeom>
            <a:avLst/>
            <a:gdLst/>
            <a:ahLst/>
            <a:cxnLst/>
            <a:rect l="l" t="t" r="r" b="b"/>
            <a:pathLst>
              <a:path w="6684009" h="0">
                <a:moveTo>
                  <a:pt x="0" y="0"/>
                </a:moveTo>
                <a:lnTo>
                  <a:pt x="6684009" y="0"/>
                </a:lnTo>
              </a:path>
            </a:pathLst>
          </a:custGeom>
          <a:ln w="3937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" name="object 8"/>
          <p:cNvSpPr txBox="1"/>
          <p:nvPr/>
        </p:nvSpPr>
        <p:spPr>
          <a:xfrm>
            <a:off x="444500" y="1062990"/>
            <a:ext cx="6673850" cy="28409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algn="just" marL="12700" marR="6344920">
              <a:lnSpc>
                <a:spcPct val="100000"/>
              </a:lnSpc>
            </a:pPr>
            <a:r>
              <a:rPr dirty="0" smtClean="0" sz="1400">
                <a:latin typeface="Andalus"/>
                <a:cs typeface="Andalus"/>
              </a:rPr>
              <a:t>b=</a:t>
            </a:r>
            <a:r>
              <a:rPr dirty="0" smtClean="0" sz="1400" spc="5">
                <a:latin typeface="Andalus"/>
                <a:cs typeface="Andalus"/>
              </a:rPr>
              <a:t>4</a:t>
            </a:r>
            <a:r>
              <a:rPr dirty="0" smtClean="0" sz="1400" spc="0">
                <a:latin typeface="Andalus"/>
                <a:cs typeface="Andalus"/>
              </a:rPr>
              <a:t>;</a:t>
            </a:r>
            <a:endParaRPr sz="1400">
              <a:latin typeface="Andalus"/>
              <a:cs typeface="Andalus"/>
            </a:endParaRPr>
          </a:p>
          <a:p>
            <a:pPr marL="12700" marR="6344920">
              <a:lnSpc>
                <a:spcPct val="127099"/>
              </a:lnSpc>
            </a:pPr>
            <a:r>
              <a:rPr dirty="0" smtClean="0" sz="1400">
                <a:latin typeface="Andalus"/>
                <a:cs typeface="Andalus"/>
              </a:rPr>
              <a:t>a=b;</a:t>
            </a:r>
            <a:r>
              <a:rPr dirty="0" smtClean="0" sz="1400">
                <a:latin typeface="Andalus"/>
                <a:cs typeface="Andalus"/>
              </a:rPr>
              <a:t> b=</a:t>
            </a:r>
            <a:r>
              <a:rPr dirty="0" smtClean="0" sz="1400" spc="5">
                <a:latin typeface="Andalus"/>
                <a:cs typeface="Andalus"/>
              </a:rPr>
              <a:t>7</a:t>
            </a:r>
            <a:r>
              <a:rPr dirty="0" smtClean="0" sz="1400" spc="0">
                <a:latin typeface="Andalus"/>
                <a:cs typeface="Andalus"/>
              </a:rPr>
              <a:t>;</a:t>
            </a:r>
            <a:endParaRPr sz="1400">
              <a:latin typeface="Andalus"/>
              <a:cs typeface="Andalus"/>
            </a:endParaRPr>
          </a:p>
          <a:p>
            <a:pPr algn="just" marL="12700" marR="4912995">
              <a:lnSpc>
                <a:spcPct val="127099"/>
              </a:lnSpc>
            </a:pPr>
            <a:r>
              <a:rPr dirty="0" smtClean="0" sz="1400" spc="-10">
                <a:latin typeface="Andalus"/>
                <a:cs typeface="Andalus"/>
              </a:rPr>
              <a:t>c</a:t>
            </a:r>
            <a:r>
              <a:rPr dirty="0" smtClean="0" sz="1400" spc="0">
                <a:latin typeface="Andalus"/>
                <a:cs typeface="Andalus"/>
              </a:rPr>
              <a:t>out&lt;&lt;</a:t>
            </a:r>
            <a:r>
              <a:rPr dirty="0" smtClean="0" sz="1400" spc="-10">
                <a:latin typeface="Andalus"/>
                <a:cs typeface="Andalus"/>
              </a:rPr>
              <a:t>"</a:t>
            </a:r>
            <a:r>
              <a:rPr dirty="0" smtClean="0" sz="1400" spc="0">
                <a:latin typeface="Andalus"/>
                <a:cs typeface="Andalus"/>
              </a:rPr>
              <a:t>a=</a:t>
            </a:r>
            <a:r>
              <a:rPr dirty="0" smtClean="0" sz="1400" spc="5">
                <a:latin typeface="Andalus"/>
                <a:cs typeface="Andalus"/>
              </a:rPr>
              <a:t>"</a:t>
            </a:r>
            <a:r>
              <a:rPr dirty="0" smtClean="0" sz="1400" spc="-15">
                <a:latin typeface="Andalus"/>
                <a:cs typeface="Andalus"/>
              </a:rPr>
              <a:t>&lt;</a:t>
            </a:r>
            <a:r>
              <a:rPr dirty="0" smtClean="0" sz="1400" spc="0">
                <a:latin typeface="Andalus"/>
                <a:cs typeface="Andalus"/>
              </a:rPr>
              <a:t>&lt;a&lt;&lt;</a:t>
            </a:r>
            <a:r>
              <a:rPr dirty="0" smtClean="0" sz="1400" spc="-15">
                <a:latin typeface="Andalus"/>
                <a:cs typeface="Andalus"/>
              </a:rPr>
              <a:t>e</a:t>
            </a:r>
            <a:r>
              <a:rPr dirty="0" smtClean="0" sz="1400" spc="-10">
                <a:latin typeface="Andalus"/>
                <a:cs typeface="Andalus"/>
              </a:rPr>
              <a:t>n</a:t>
            </a:r>
            <a:r>
              <a:rPr dirty="0" smtClean="0" sz="1400" spc="0">
                <a:latin typeface="Andalus"/>
                <a:cs typeface="Andalus"/>
              </a:rPr>
              <a:t>dl;</a:t>
            </a:r>
            <a:r>
              <a:rPr dirty="0" smtClean="0" sz="1400" spc="0">
                <a:latin typeface="Andalus"/>
                <a:cs typeface="Andalus"/>
              </a:rPr>
              <a:t> </a:t>
            </a:r>
            <a:r>
              <a:rPr dirty="0" smtClean="0" sz="1400" spc="-10">
                <a:latin typeface="Andalus"/>
                <a:cs typeface="Andalus"/>
              </a:rPr>
              <a:t>c</a:t>
            </a:r>
            <a:r>
              <a:rPr dirty="0" smtClean="0" sz="1400" spc="0">
                <a:latin typeface="Andalus"/>
                <a:cs typeface="Andalus"/>
              </a:rPr>
              <a:t>out&lt;&lt;</a:t>
            </a:r>
            <a:r>
              <a:rPr dirty="0" smtClean="0" sz="1400" spc="-10">
                <a:latin typeface="Andalus"/>
                <a:cs typeface="Andalus"/>
              </a:rPr>
              <a:t>"</a:t>
            </a:r>
            <a:r>
              <a:rPr dirty="0" smtClean="0" sz="1400" spc="0">
                <a:latin typeface="Andalus"/>
                <a:cs typeface="Andalus"/>
              </a:rPr>
              <a:t>b="</a:t>
            </a:r>
            <a:r>
              <a:rPr dirty="0" smtClean="0" sz="1400" spc="-5">
                <a:latin typeface="Andalus"/>
                <a:cs typeface="Andalus"/>
              </a:rPr>
              <a:t>&lt;</a:t>
            </a:r>
            <a:r>
              <a:rPr dirty="0" smtClean="0" sz="1400" spc="0">
                <a:latin typeface="Andalus"/>
                <a:cs typeface="Andalus"/>
              </a:rPr>
              <a:t>&lt;b</a:t>
            </a:r>
            <a:r>
              <a:rPr dirty="0" smtClean="0" sz="1400" spc="-10">
                <a:latin typeface="Andalus"/>
                <a:cs typeface="Andalus"/>
              </a:rPr>
              <a:t>&lt;</a:t>
            </a:r>
            <a:r>
              <a:rPr dirty="0" smtClean="0" sz="1400" spc="0">
                <a:latin typeface="Andalus"/>
                <a:cs typeface="Andalus"/>
              </a:rPr>
              <a:t>&lt;</a:t>
            </a:r>
            <a:r>
              <a:rPr dirty="0" smtClean="0" sz="1400" spc="-15">
                <a:latin typeface="Andalus"/>
                <a:cs typeface="Andalus"/>
              </a:rPr>
              <a:t>e</a:t>
            </a:r>
            <a:r>
              <a:rPr dirty="0" smtClean="0" sz="1400" spc="0">
                <a:latin typeface="Andalus"/>
                <a:cs typeface="Andalus"/>
              </a:rPr>
              <a:t>ndl;</a:t>
            </a:r>
            <a:r>
              <a:rPr dirty="0" smtClean="0" sz="1400" spc="0">
                <a:latin typeface="Andalus"/>
                <a:cs typeface="Andalus"/>
              </a:rPr>
              <a:t> r</a:t>
            </a:r>
            <a:r>
              <a:rPr dirty="0" smtClean="0" sz="1400" spc="-10">
                <a:latin typeface="Andalus"/>
                <a:cs typeface="Andalus"/>
              </a:rPr>
              <a:t>e</a:t>
            </a:r>
            <a:r>
              <a:rPr dirty="0" smtClean="0" sz="1400" spc="0">
                <a:latin typeface="Andalus"/>
                <a:cs typeface="Andalus"/>
              </a:rPr>
              <a:t>turn 0;}</a:t>
            </a:r>
            <a:endParaRPr sz="1400">
              <a:latin typeface="Andalus"/>
              <a:cs typeface="Andalus"/>
            </a:endParaRPr>
          </a:p>
          <a:p>
            <a:pPr>
              <a:lnSpc>
                <a:spcPts val="800"/>
              </a:lnSpc>
              <a:spcBef>
                <a:spcPts val="23"/>
              </a:spcBef>
            </a:pPr>
            <a:endParaRPr sz="800"/>
          </a:p>
          <a:p>
            <a:pPr>
              <a:lnSpc>
                <a:spcPts val="1000"/>
              </a:lnSpc>
            </a:pPr>
            <a:endParaRPr sz="1000"/>
          </a:p>
          <a:p>
            <a:pPr algn="just" marL="12700" marR="3429000">
              <a:lnSpc>
                <a:spcPct val="100000"/>
              </a:lnSpc>
            </a:pPr>
            <a:r>
              <a:rPr dirty="0" smtClean="0" sz="1400" spc="5" b="1" u="heavy">
                <a:latin typeface="Times New Roman"/>
                <a:cs typeface="Times New Roman"/>
              </a:rPr>
              <a:t>2</a:t>
            </a:r>
            <a:r>
              <a:rPr dirty="0" smtClean="0" sz="1400" spc="0" b="1" u="heavy">
                <a:latin typeface="Times New Roman"/>
                <a:cs typeface="Times New Roman"/>
              </a:rPr>
              <a:t>-</a:t>
            </a:r>
            <a:r>
              <a:rPr dirty="0" smtClean="0" sz="1400" spc="-10" b="1" u="heavy">
                <a:latin typeface="Times New Roman"/>
                <a:cs typeface="Times New Roman"/>
              </a:rPr>
              <a:t>1</a:t>
            </a:r>
            <a:r>
              <a:rPr dirty="0" smtClean="0" sz="1400" spc="0" b="1" u="heavy">
                <a:latin typeface="Times New Roman"/>
                <a:cs typeface="Times New Roman"/>
              </a:rPr>
              <a:t>-</a:t>
            </a:r>
            <a:r>
              <a:rPr dirty="0" smtClean="0" sz="1400" spc="0" b="1" u="heavy">
                <a:latin typeface="Times New Roman"/>
                <a:cs typeface="Times New Roman"/>
              </a:rPr>
              <a:t>5</a:t>
            </a:r>
            <a:r>
              <a:rPr dirty="0" smtClean="0" sz="1400" spc="-10" b="1" u="heavy">
                <a:latin typeface="Times New Roman"/>
                <a:cs typeface="Times New Roman"/>
              </a:rPr>
              <a:t> </a:t>
            </a:r>
            <a:r>
              <a:rPr dirty="0" smtClean="0" sz="1400" spc="0" b="1" u="heavy">
                <a:latin typeface="Times New Roman"/>
                <a:cs typeface="Times New Roman"/>
              </a:rPr>
              <a:t>I</a:t>
            </a:r>
            <a:r>
              <a:rPr dirty="0" smtClean="0" sz="1400" spc="0" b="1" u="heavy">
                <a:latin typeface="Times New Roman"/>
                <a:cs typeface="Times New Roman"/>
              </a:rPr>
              <a:t>ncre</a:t>
            </a:r>
            <a:r>
              <a:rPr dirty="0" smtClean="0" sz="1400" spc="-20" b="1" u="heavy">
                <a:latin typeface="Times New Roman"/>
                <a:cs typeface="Times New Roman"/>
              </a:rPr>
              <a:t>m</a:t>
            </a:r>
            <a:r>
              <a:rPr dirty="0" smtClean="0" sz="1400" spc="0" b="1" u="heavy">
                <a:latin typeface="Times New Roman"/>
                <a:cs typeface="Times New Roman"/>
              </a:rPr>
              <a:t>ent</a:t>
            </a:r>
            <a:r>
              <a:rPr dirty="0" smtClean="0" sz="1400" spc="0" b="1" u="heavy">
                <a:latin typeface="Times New Roman"/>
                <a:cs typeface="Times New Roman"/>
              </a:rPr>
              <a:t> </a:t>
            </a:r>
            <a:r>
              <a:rPr dirty="0" smtClean="0" sz="1400" spc="0" b="1" u="heavy">
                <a:latin typeface="Times New Roman"/>
                <a:cs typeface="Times New Roman"/>
              </a:rPr>
              <a:t>&amp;</a:t>
            </a:r>
            <a:r>
              <a:rPr dirty="0" smtClean="0" sz="1400" spc="-10" b="1" u="heavy">
                <a:latin typeface="Times New Roman"/>
                <a:cs typeface="Times New Roman"/>
              </a:rPr>
              <a:t> </a:t>
            </a:r>
            <a:r>
              <a:rPr dirty="0" smtClean="0" sz="1400" spc="-10" b="1" u="heavy">
                <a:latin typeface="Times New Roman"/>
                <a:cs typeface="Times New Roman"/>
              </a:rPr>
              <a:t>D</a:t>
            </a:r>
            <a:r>
              <a:rPr dirty="0" smtClean="0" sz="1400" spc="0" b="1" u="heavy">
                <a:latin typeface="Times New Roman"/>
                <a:cs typeface="Times New Roman"/>
              </a:rPr>
              <a:t>ecre</a:t>
            </a:r>
            <a:r>
              <a:rPr dirty="0" smtClean="0" sz="1400" spc="-20" b="1" u="heavy">
                <a:latin typeface="Times New Roman"/>
                <a:cs typeface="Times New Roman"/>
              </a:rPr>
              <a:t>m</a:t>
            </a:r>
            <a:r>
              <a:rPr dirty="0" smtClean="0" sz="1400" spc="0" b="1" u="heavy">
                <a:latin typeface="Times New Roman"/>
                <a:cs typeface="Times New Roman"/>
              </a:rPr>
              <a:t>ent</a:t>
            </a:r>
            <a:r>
              <a:rPr dirty="0" smtClean="0" sz="1400" spc="0" b="1" u="heavy">
                <a:latin typeface="Times New Roman"/>
                <a:cs typeface="Times New Roman"/>
              </a:rPr>
              <a:t> </a:t>
            </a:r>
            <a:r>
              <a:rPr dirty="0" smtClean="0" sz="1400" spc="0" b="1" u="heavy">
                <a:latin typeface="Times New Roman"/>
                <a:cs typeface="Times New Roman"/>
              </a:rPr>
              <a:t>Opera</a:t>
            </a:r>
            <a:r>
              <a:rPr dirty="0" smtClean="0" sz="1400" spc="-10" b="1" u="heavy">
                <a:latin typeface="Times New Roman"/>
                <a:cs typeface="Times New Roman"/>
              </a:rPr>
              <a:t>t</a:t>
            </a:r>
            <a:r>
              <a:rPr dirty="0" smtClean="0" sz="1400" spc="-10" b="1" u="heavy">
                <a:latin typeface="Times New Roman"/>
                <a:cs typeface="Times New Roman"/>
              </a:rPr>
              <a:t>o</a:t>
            </a:r>
            <a:r>
              <a:rPr dirty="0" smtClean="0" sz="1400" spc="0" b="1" u="heavy">
                <a:latin typeface="Times New Roman"/>
                <a:cs typeface="Times New Roman"/>
              </a:rPr>
              <a:t>r</a:t>
            </a:r>
            <a:r>
              <a:rPr dirty="0" smtClean="0" sz="1400" spc="10" b="1" u="heavy">
                <a:latin typeface="Times New Roman"/>
                <a:cs typeface="Times New Roman"/>
              </a:rPr>
              <a:t>s</a:t>
            </a:r>
            <a:r>
              <a:rPr dirty="0" smtClean="0" sz="1400" spc="0" b="1" u="heavy">
                <a:latin typeface="Times New Roman"/>
                <a:cs typeface="Times New Roman"/>
              </a:rPr>
              <a:t>:</a:t>
            </a:r>
            <a:r>
              <a:rPr dirty="0" smtClean="0" sz="1400" spc="0" b="1" u="heavy">
                <a:latin typeface="Times New Roman"/>
                <a:cs typeface="Times New Roman"/>
              </a:rPr>
              <a:t>-</a:t>
            </a:r>
            <a:endParaRPr sz="1400">
              <a:latin typeface="Times New Roman"/>
              <a:cs typeface="Times New Roman"/>
            </a:endParaRPr>
          </a:p>
          <a:p>
            <a:pPr marL="12700" marR="12700">
              <a:lnSpc>
                <a:spcPts val="1610"/>
              </a:lnSpc>
              <a:spcBef>
                <a:spcPts val="15"/>
              </a:spcBef>
            </a:pPr>
            <a:r>
              <a:rPr dirty="0" smtClean="0" sz="1400">
                <a:latin typeface="Times New Roman"/>
                <a:cs typeface="Times New Roman"/>
              </a:rPr>
              <a:t>C++ </a:t>
            </a:r>
            <a:r>
              <a:rPr dirty="0" smtClean="0" sz="1400" spc="-8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s </a:t>
            </a:r>
            <a:r>
              <a:rPr dirty="0" smtClean="0" sz="1400" spc="-8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o </a:t>
            </a:r>
            <a:r>
              <a:rPr dirty="0" smtClean="0" sz="1400" spc="-8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ve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y </a:t>
            </a:r>
            <a:r>
              <a:rPr dirty="0" smtClean="0" sz="1400" spc="-10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usef</a:t>
            </a:r>
            <a:r>
              <a:rPr dirty="0" smtClean="0" sz="1400" spc="-5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l </a:t>
            </a:r>
            <a:r>
              <a:rPr dirty="0" smtClean="0" sz="1400" spc="-7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per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ors </a:t>
            </a:r>
            <a:r>
              <a:rPr dirty="0" smtClean="0" sz="1400" spc="-8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ot </a:t>
            </a:r>
            <a:r>
              <a:rPr dirty="0" smtClean="0" sz="1400" spc="-8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ner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ly </a:t>
            </a:r>
            <a:r>
              <a:rPr dirty="0" smtClean="0" sz="1400" spc="-10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 </a:t>
            </a:r>
            <a:r>
              <a:rPr dirty="0" smtClean="0" sz="1400" spc="-8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 </a:t>
            </a:r>
            <a:r>
              <a:rPr dirty="0" smtClean="0" sz="1400" spc="-7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her </a:t>
            </a:r>
            <a:r>
              <a:rPr dirty="0" smtClean="0" sz="1400" spc="-8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puter </a:t>
            </a:r>
            <a:r>
              <a:rPr dirty="0" smtClean="0" sz="1400" spc="-9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s.</a:t>
            </a:r>
            <a:r>
              <a:rPr dirty="0" smtClean="0" sz="1400" spc="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5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6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are</a:t>
            </a:r>
            <a:r>
              <a:rPr dirty="0" smtClean="0" sz="1400" spc="8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6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cre</a:t>
            </a:r>
            <a:r>
              <a:rPr dirty="0" smtClean="0" sz="1400" spc="-1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7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8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ecre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7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era</a:t>
            </a:r>
            <a:r>
              <a:rPr dirty="0" smtClean="0" sz="1400" spc="-5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s,</a:t>
            </a:r>
            <a:r>
              <a:rPr dirty="0" smtClean="0" sz="1400" spc="105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++</a:t>
            </a:r>
            <a:r>
              <a:rPr dirty="0" smtClean="0" sz="1400" spc="85" b="1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8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--.</a:t>
            </a:r>
            <a:r>
              <a:rPr dirty="0" smtClean="0" sz="1400" spc="7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8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pe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on</a:t>
            </a:r>
            <a:r>
              <a:rPr dirty="0" smtClean="0" sz="1400" spc="80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++</a:t>
            </a:r>
            <a:r>
              <a:rPr dirty="0" smtClean="0" sz="1400" spc="85" b="1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ds</a:t>
            </a:r>
            <a:r>
              <a:rPr dirty="0" smtClean="0" sz="1400" spc="7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1</a:t>
            </a:r>
            <a:r>
              <a:rPr dirty="0" smtClean="0" sz="1400" spc="8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7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endParaRPr sz="1400">
              <a:latin typeface="Times New Roman"/>
              <a:cs typeface="Times New Roman"/>
            </a:endParaRPr>
          </a:p>
          <a:p>
            <a:pPr marL="56515" marR="994410" indent="-44450">
              <a:lnSpc>
                <a:spcPts val="1610"/>
              </a:lnSpc>
              <a:tabLst>
                <a:tab pos="1015365" algn="l"/>
              </a:tabLst>
            </a:pPr>
            <a:r>
              <a:rPr dirty="0" smtClean="0" sz="140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er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nd,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nd</a:t>
            </a:r>
            <a:r>
              <a:rPr dirty="0" smtClean="0" sz="1400" spc="1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-</a:t>
            </a:r>
            <a:r>
              <a:rPr dirty="0" smtClean="0" sz="1400" spc="0">
                <a:latin typeface="Times New Roman"/>
                <a:cs typeface="Times New Roman"/>
              </a:rPr>
              <a:t>-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b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ac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1.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re</a:t>
            </a:r>
            <a:r>
              <a:rPr dirty="0" smtClean="0" sz="1400" spc="-10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ore,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ng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e e</a:t>
            </a:r>
            <a:r>
              <a:rPr dirty="0" smtClean="0" sz="1400" spc="-10">
                <a:latin typeface="Times New Roman"/>
                <a:cs typeface="Times New Roman"/>
              </a:rPr>
              <a:t>q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per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30">
                <a:latin typeface="Times New Roman"/>
                <a:cs typeface="Times New Roman"/>
              </a:rPr>
              <a:t>:</a:t>
            </a:r>
            <a:r>
              <a:rPr dirty="0" smtClean="0" sz="1400" spc="0">
                <a:latin typeface="Times New Roman"/>
                <a:cs typeface="Times New Roman"/>
              </a:rPr>
              <a:t>-</a:t>
            </a:r>
            <a:r>
              <a:rPr dirty="0" smtClean="0" sz="1400" spc="0">
                <a:latin typeface="Times New Roman"/>
                <a:cs typeface="Times New Roman"/>
              </a:rPr>
              <a:t> 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 k</a:t>
            </a:r>
            <a:r>
              <a:rPr dirty="0" smtClean="0" sz="1400" spc="-15">
                <a:latin typeface="Times New Roman"/>
                <a:cs typeface="Times New Roman"/>
              </a:rPr>
              <a:t>=</a:t>
            </a:r>
            <a:r>
              <a:rPr dirty="0" smtClean="0" sz="1400" spc="-5">
                <a:latin typeface="Times New Roman"/>
                <a:cs typeface="Times New Roman"/>
              </a:rPr>
              <a:t>5</a:t>
            </a:r>
            <a:r>
              <a:rPr dirty="0" smtClean="0" sz="1400" spc="0">
                <a:latin typeface="Times New Roman"/>
                <a:cs typeface="Times New Roman"/>
              </a:rPr>
              <a:t>;	</a:t>
            </a:r>
            <a:r>
              <a:rPr dirty="0" smtClean="0" sz="1400" spc="0">
                <a:latin typeface="Times New Roman"/>
                <a:cs typeface="Times New Roman"/>
              </a:rPr>
              <a:t>k=k+1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44500" y="7186041"/>
            <a:ext cx="6668770" cy="222885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 marR="12700">
              <a:lnSpc>
                <a:spcPts val="1610"/>
              </a:lnSpc>
            </a:pPr>
            <a:r>
              <a:rPr dirty="0" smtClean="0" sz="1400" b="1" u="heavy">
                <a:latin typeface="Times New Roman"/>
                <a:cs typeface="Times New Roman"/>
              </a:rPr>
              <a:t>E</a:t>
            </a:r>
            <a:r>
              <a:rPr dirty="0" smtClean="0" sz="1400" spc="-10" b="1" u="heavy">
                <a:latin typeface="Times New Roman"/>
                <a:cs typeface="Times New Roman"/>
              </a:rPr>
              <a:t>x</a:t>
            </a:r>
            <a:r>
              <a:rPr dirty="0" smtClean="0" sz="1400" spc="0" b="1" u="heavy">
                <a:latin typeface="Times New Roman"/>
                <a:cs typeface="Times New Roman"/>
              </a:rPr>
              <a:t>a</a:t>
            </a:r>
            <a:r>
              <a:rPr dirty="0" smtClean="0" sz="1400" spc="-20" b="1" u="heavy">
                <a:latin typeface="Times New Roman"/>
                <a:cs typeface="Times New Roman"/>
              </a:rPr>
              <a:t>m</a:t>
            </a:r>
            <a:r>
              <a:rPr dirty="0" smtClean="0" sz="1400" spc="0" b="1" u="heavy">
                <a:latin typeface="Times New Roman"/>
                <a:cs typeface="Times New Roman"/>
              </a:rPr>
              <a:t>pl</a:t>
            </a:r>
            <a:r>
              <a:rPr dirty="0" smtClean="0" sz="1400" spc="0" b="1" u="heavy">
                <a:latin typeface="Times New Roman"/>
                <a:cs typeface="Times New Roman"/>
              </a:rPr>
              <a:t>e:</a:t>
            </a:r>
            <a:r>
              <a:rPr dirty="0" smtClean="0" sz="1400" spc="0" b="1" u="heavy">
                <a:latin typeface="Times New Roman"/>
                <a:cs typeface="Times New Roman"/>
              </a:rPr>
              <a:t> </a:t>
            </a:r>
            <a:r>
              <a:rPr dirty="0" smtClean="0" sz="1400" spc="-170" b="1" u="heavy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wri</a:t>
            </a:r>
            <a:r>
              <a:rPr dirty="0" smtClean="0" sz="1400" spc="-15" b="1">
                <a:latin typeface="Times New Roman"/>
                <a:cs typeface="Times New Roman"/>
              </a:rPr>
              <a:t>t</a:t>
            </a:r>
            <a:r>
              <a:rPr dirty="0" smtClean="0" sz="1400" spc="0" b="1">
                <a:latin typeface="Times New Roman"/>
                <a:cs typeface="Times New Roman"/>
              </a:rPr>
              <a:t>e </a:t>
            </a:r>
            <a:r>
              <a:rPr dirty="0" smtClean="0" sz="1400" spc="-17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a </a:t>
            </a:r>
            <a:r>
              <a:rPr dirty="0" smtClean="0" sz="1400" spc="-160" b="1">
                <a:latin typeface="Times New Roman"/>
                <a:cs typeface="Times New Roman"/>
              </a:rPr>
              <a:t> </a:t>
            </a:r>
            <a:r>
              <a:rPr dirty="0" smtClean="0" sz="1400" spc="-20" b="1">
                <a:latin typeface="Times New Roman"/>
                <a:cs typeface="Times New Roman"/>
              </a:rPr>
              <a:t>C</a:t>
            </a:r>
            <a:r>
              <a:rPr dirty="0" smtClean="0" sz="1400" spc="0" b="1">
                <a:latin typeface="Times New Roman"/>
                <a:cs typeface="Times New Roman"/>
              </a:rPr>
              <a:t>++ </a:t>
            </a:r>
            <a:r>
              <a:rPr dirty="0" smtClean="0" sz="1400" spc="-170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pr</a:t>
            </a:r>
            <a:r>
              <a:rPr dirty="0" smtClean="0" sz="1400" spc="-10" b="1">
                <a:latin typeface="Times New Roman"/>
                <a:cs typeface="Times New Roman"/>
              </a:rPr>
              <a:t>o</a:t>
            </a:r>
            <a:r>
              <a:rPr dirty="0" smtClean="0" sz="1400" spc="0" b="1">
                <a:latin typeface="Times New Roman"/>
                <a:cs typeface="Times New Roman"/>
              </a:rPr>
              <a:t>g</a:t>
            </a:r>
            <a:r>
              <a:rPr dirty="0" smtClean="0" sz="1400" spc="-15" b="1">
                <a:latin typeface="Times New Roman"/>
                <a:cs typeface="Times New Roman"/>
              </a:rPr>
              <a:t>r</a:t>
            </a:r>
            <a:r>
              <a:rPr dirty="0" smtClean="0" sz="1400" spc="0" b="1">
                <a:latin typeface="Times New Roman"/>
                <a:cs typeface="Times New Roman"/>
              </a:rPr>
              <a:t>am</a:t>
            </a:r>
            <a:r>
              <a:rPr dirty="0" smtClean="0" sz="1400" spc="170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to </a:t>
            </a:r>
            <a:r>
              <a:rPr dirty="0" smtClean="0" sz="1400" spc="-170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s</a:t>
            </a:r>
            <a:r>
              <a:rPr dirty="0" smtClean="0" sz="1400" spc="-15" b="1">
                <a:latin typeface="Times New Roman"/>
                <a:cs typeface="Times New Roman"/>
              </a:rPr>
              <a:t>h</a:t>
            </a:r>
            <a:r>
              <a:rPr dirty="0" smtClean="0" sz="1400" spc="-10" b="1">
                <a:latin typeface="Times New Roman"/>
                <a:cs typeface="Times New Roman"/>
              </a:rPr>
              <a:t>o</a:t>
            </a:r>
            <a:r>
              <a:rPr dirty="0" smtClean="0" sz="1400" spc="0" b="1">
                <a:latin typeface="Times New Roman"/>
                <a:cs typeface="Times New Roman"/>
              </a:rPr>
              <a:t>w </a:t>
            </a:r>
            <a:r>
              <a:rPr dirty="0" smtClean="0" sz="1400" spc="-160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t</a:t>
            </a:r>
            <a:r>
              <a:rPr dirty="0" smtClean="0" sz="1400" spc="-15" b="1">
                <a:latin typeface="Times New Roman"/>
                <a:cs typeface="Times New Roman"/>
              </a:rPr>
              <a:t>h</a:t>
            </a:r>
            <a:r>
              <a:rPr dirty="0" smtClean="0" sz="1400" spc="0" b="1">
                <a:latin typeface="Times New Roman"/>
                <a:cs typeface="Times New Roman"/>
              </a:rPr>
              <a:t>e </a:t>
            </a:r>
            <a:r>
              <a:rPr dirty="0" smtClean="0" sz="1400" spc="-17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incre</a:t>
            </a:r>
            <a:r>
              <a:rPr dirty="0" smtClean="0" sz="1400" spc="-20" b="1">
                <a:latin typeface="Times New Roman"/>
                <a:cs typeface="Times New Roman"/>
              </a:rPr>
              <a:t>m</a:t>
            </a:r>
            <a:r>
              <a:rPr dirty="0" smtClean="0" sz="1400" spc="0" b="1">
                <a:latin typeface="Times New Roman"/>
                <a:cs typeface="Times New Roman"/>
              </a:rPr>
              <a:t>ent </a:t>
            </a:r>
            <a:r>
              <a:rPr dirty="0" smtClean="0" sz="1400" spc="-17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a</a:t>
            </a:r>
            <a:r>
              <a:rPr dirty="0" smtClean="0" sz="1400" spc="-15" b="1">
                <a:latin typeface="Times New Roman"/>
                <a:cs typeface="Times New Roman"/>
              </a:rPr>
              <a:t>n</a:t>
            </a:r>
            <a:r>
              <a:rPr dirty="0" smtClean="0" sz="1400" spc="0" b="1">
                <a:latin typeface="Times New Roman"/>
                <a:cs typeface="Times New Roman"/>
              </a:rPr>
              <a:t>d </a:t>
            </a:r>
            <a:r>
              <a:rPr dirty="0" smtClean="0" sz="1400" spc="-16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decre</a:t>
            </a:r>
            <a:r>
              <a:rPr dirty="0" smtClean="0" sz="1400" spc="-20" b="1">
                <a:latin typeface="Times New Roman"/>
                <a:cs typeface="Times New Roman"/>
              </a:rPr>
              <a:t>m</a:t>
            </a:r>
            <a:r>
              <a:rPr dirty="0" smtClean="0" sz="1400" spc="0" b="1">
                <a:latin typeface="Times New Roman"/>
                <a:cs typeface="Times New Roman"/>
              </a:rPr>
              <a:t>ent </a:t>
            </a:r>
            <a:r>
              <a:rPr dirty="0" smtClean="0" sz="1400" spc="-17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of </a:t>
            </a:r>
            <a:r>
              <a:rPr dirty="0" smtClean="0" sz="1400" spc="-165" b="1">
                <a:latin typeface="Times New Roman"/>
                <a:cs typeface="Times New Roman"/>
              </a:rPr>
              <a:t> </a:t>
            </a:r>
            <a:r>
              <a:rPr dirty="0" smtClean="0" sz="1400" spc="-15" b="1">
                <a:latin typeface="Times New Roman"/>
                <a:cs typeface="Times New Roman"/>
              </a:rPr>
              <a:t>t</a:t>
            </a:r>
            <a:r>
              <a:rPr dirty="0" smtClean="0" sz="1400" spc="0" b="1">
                <a:latin typeface="Times New Roman"/>
                <a:cs typeface="Times New Roman"/>
              </a:rPr>
              <a:t>he </a:t>
            </a:r>
            <a:r>
              <a:rPr dirty="0" smtClean="0" sz="1400" spc="-17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int</a:t>
            </a:r>
            <a:r>
              <a:rPr dirty="0" smtClean="0" sz="1400" spc="-15" b="1">
                <a:latin typeface="Times New Roman"/>
                <a:cs typeface="Times New Roman"/>
              </a:rPr>
              <a:t>e</a:t>
            </a:r>
            <a:r>
              <a:rPr dirty="0" smtClean="0" sz="1400" spc="0" b="1">
                <a:latin typeface="Times New Roman"/>
                <a:cs typeface="Times New Roman"/>
              </a:rPr>
              <a:t>ger</a:t>
            </a:r>
            <a:r>
              <a:rPr dirty="0" smtClean="0" sz="1400" spc="0" b="1">
                <a:latin typeface="Times New Roman"/>
                <a:cs typeface="Times New Roman"/>
              </a:rPr>
              <a:t> v</a:t>
            </a:r>
            <a:r>
              <a:rPr dirty="0" smtClean="0" sz="1400" spc="-10" b="1">
                <a:latin typeface="Times New Roman"/>
                <a:cs typeface="Times New Roman"/>
              </a:rPr>
              <a:t>a</a:t>
            </a:r>
            <a:r>
              <a:rPr dirty="0" smtClean="0" sz="1400" spc="0" b="1">
                <a:latin typeface="Times New Roman"/>
                <a:cs typeface="Times New Roman"/>
              </a:rPr>
              <a:t>r</a:t>
            </a:r>
            <a:r>
              <a:rPr dirty="0" smtClean="0" sz="1400" spc="-10" b="1">
                <a:latin typeface="Times New Roman"/>
                <a:cs typeface="Times New Roman"/>
              </a:rPr>
              <a:t>i</a:t>
            </a:r>
            <a:r>
              <a:rPr dirty="0" smtClean="0" sz="1400" spc="0" b="1">
                <a:latin typeface="Times New Roman"/>
                <a:cs typeface="Times New Roman"/>
              </a:rPr>
              <a:t>ab</a:t>
            </a:r>
            <a:r>
              <a:rPr dirty="0" smtClean="0" sz="1400" spc="-10" b="1">
                <a:latin typeface="Times New Roman"/>
                <a:cs typeface="Times New Roman"/>
              </a:rPr>
              <a:t>l</a:t>
            </a:r>
            <a:r>
              <a:rPr dirty="0" smtClean="0" sz="1400" spc="0" b="1">
                <a:latin typeface="Times New Roman"/>
                <a:cs typeface="Times New Roman"/>
              </a:rPr>
              <a:t>e </a:t>
            </a:r>
            <a:r>
              <a:rPr dirty="0" smtClean="0" sz="1400" spc="-10" b="1">
                <a:latin typeface="Times New Roman"/>
                <a:cs typeface="Times New Roman"/>
              </a:rPr>
              <a:t>a</a:t>
            </a:r>
            <a:r>
              <a:rPr dirty="0" smtClean="0" sz="1400" spc="0" b="1">
                <a:latin typeface="Times New Roman"/>
                <a:cs typeface="Times New Roman"/>
              </a:rPr>
              <a:t>=5;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1200"/>
              </a:lnSpc>
              <a:spcBef>
                <a:spcPts val="90"/>
              </a:spcBef>
            </a:pPr>
            <a:endParaRPr sz="1200"/>
          </a:p>
          <a:p>
            <a:pPr marL="12700" marR="4909185">
              <a:lnSpc>
                <a:spcPct val="127099"/>
              </a:lnSpc>
            </a:pPr>
            <a:r>
              <a:rPr dirty="0" smtClean="0" sz="1400">
                <a:latin typeface="Andalus"/>
                <a:cs typeface="Andalus"/>
              </a:rPr>
              <a:t>#</a:t>
            </a:r>
            <a:r>
              <a:rPr dirty="0" smtClean="0" sz="1400" spc="5">
                <a:latin typeface="Andalus"/>
                <a:cs typeface="Andalus"/>
              </a:rPr>
              <a:t> </a:t>
            </a:r>
            <a:r>
              <a:rPr dirty="0" smtClean="0" sz="1400" spc="-10">
                <a:latin typeface="Andalus"/>
                <a:cs typeface="Andalus"/>
              </a:rPr>
              <a:t>i</a:t>
            </a:r>
            <a:r>
              <a:rPr dirty="0" smtClean="0" sz="1400" spc="0">
                <a:latin typeface="Andalus"/>
                <a:cs typeface="Andalus"/>
              </a:rPr>
              <a:t>n</a:t>
            </a:r>
            <a:r>
              <a:rPr dirty="0" smtClean="0" sz="1400" spc="-10">
                <a:latin typeface="Andalus"/>
                <a:cs typeface="Andalus"/>
              </a:rPr>
              <a:t>c</a:t>
            </a:r>
            <a:r>
              <a:rPr dirty="0" smtClean="0" sz="1400" spc="0">
                <a:latin typeface="Andalus"/>
                <a:cs typeface="Andalus"/>
              </a:rPr>
              <a:t>lude </a:t>
            </a:r>
            <a:r>
              <a:rPr dirty="0" smtClean="0" sz="1400" spc="-15">
                <a:latin typeface="Andalus"/>
                <a:cs typeface="Andalus"/>
              </a:rPr>
              <a:t>&lt;</a:t>
            </a:r>
            <a:r>
              <a:rPr dirty="0" smtClean="0" sz="1400" spc="0">
                <a:latin typeface="Andalus"/>
                <a:cs typeface="Andalus"/>
              </a:rPr>
              <a:t>iostr</a:t>
            </a:r>
            <a:r>
              <a:rPr dirty="0" smtClean="0" sz="1400" spc="-5">
                <a:latin typeface="Andalus"/>
                <a:cs typeface="Andalus"/>
              </a:rPr>
              <a:t>e</a:t>
            </a:r>
            <a:r>
              <a:rPr dirty="0" smtClean="0" sz="1400" spc="0">
                <a:latin typeface="Andalus"/>
                <a:cs typeface="Andalus"/>
              </a:rPr>
              <a:t>a</a:t>
            </a:r>
            <a:r>
              <a:rPr dirty="0" smtClean="0" sz="1400" spc="-10">
                <a:latin typeface="Andalus"/>
                <a:cs typeface="Andalus"/>
              </a:rPr>
              <a:t>m</a:t>
            </a:r>
            <a:r>
              <a:rPr dirty="0" smtClean="0" sz="1400" spc="-10">
                <a:latin typeface="Andalus"/>
                <a:cs typeface="Andalus"/>
              </a:rPr>
              <a:t>.</a:t>
            </a:r>
            <a:r>
              <a:rPr dirty="0" smtClean="0" sz="1400" spc="0">
                <a:latin typeface="Andalus"/>
                <a:cs typeface="Andalus"/>
              </a:rPr>
              <a:t>h&gt;</a:t>
            </a:r>
            <a:r>
              <a:rPr dirty="0" smtClean="0" sz="1400" spc="0">
                <a:latin typeface="Andalus"/>
                <a:cs typeface="Andalus"/>
              </a:rPr>
              <a:t> int</a:t>
            </a:r>
            <a:r>
              <a:rPr dirty="0" smtClean="0" sz="1400" spc="-1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m</a:t>
            </a:r>
            <a:r>
              <a:rPr dirty="0" smtClean="0" sz="1400" spc="-10">
                <a:latin typeface="Andalus"/>
                <a:cs typeface="Andalus"/>
              </a:rPr>
              <a:t>a</a:t>
            </a:r>
            <a:r>
              <a:rPr dirty="0" smtClean="0" sz="1400" spc="0">
                <a:latin typeface="Andalus"/>
                <a:cs typeface="Andalus"/>
              </a:rPr>
              <a:t>i</a:t>
            </a:r>
            <a:r>
              <a:rPr dirty="0" smtClean="0" sz="1400" spc="5">
                <a:latin typeface="Andalus"/>
                <a:cs typeface="Andalus"/>
              </a:rPr>
              <a:t>n</a:t>
            </a:r>
            <a:r>
              <a:rPr dirty="0" smtClean="0" sz="1400" spc="0">
                <a:latin typeface="Andalus"/>
                <a:cs typeface="Andalus"/>
              </a:rPr>
              <a:t>()</a:t>
            </a:r>
            <a:endParaRPr sz="1400">
              <a:latin typeface="Andalus"/>
              <a:cs typeface="Andalus"/>
            </a:endParaRPr>
          </a:p>
          <a:p>
            <a:pPr marL="12700">
              <a:lnSpc>
                <a:spcPct val="100000"/>
              </a:lnSpc>
              <a:spcBef>
                <a:spcPts val="455"/>
              </a:spcBef>
            </a:pPr>
            <a:r>
              <a:rPr dirty="0" smtClean="0" sz="1400">
                <a:latin typeface="Andalus"/>
                <a:cs typeface="Andalus"/>
              </a:rPr>
              <a:t>{</a:t>
            </a:r>
            <a:endParaRPr sz="1400">
              <a:latin typeface="Andalus"/>
              <a:cs typeface="Andalus"/>
            </a:endParaRPr>
          </a:p>
          <a:p>
            <a:pPr marL="12700">
              <a:lnSpc>
                <a:spcPct val="100000"/>
              </a:lnSpc>
              <a:spcBef>
                <a:spcPts val="455"/>
              </a:spcBef>
            </a:pPr>
            <a:r>
              <a:rPr dirty="0" smtClean="0" sz="1400">
                <a:latin typeface="Andalus"/>
                <a:cs typeface="Andalus"/>
              </a:rPr>
              <a:t>i</a:t>
            </a:r>
            <a:r>
              <a:rPr dirty="0" smtClean="0" sz="1400" spc="5">
                <a:latin typeface="Andalus"/>
                <a:cs typeface="Andalus"/>
              </a:rPr>
              <a:t>n</a:t>
            </a:r>
            <a:r>
              <a:rPr dirty="0" smtClean="0" sz="1400" spc="0">
                <a:latin typeface="Andalus"/>
                <a:cs typeface="Andalus"/>
              </a:rPr>
              <a:t>t</a:t>
            </a:r>
            <a:r>
              <a:rPr dirty="0" smtClean="0" sz="1400" spc="-1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a=5;</a:t>
            </a:r>
            <a:endParaRPr sz="1400">
              <a:latin typeface="Andalus"/>
              <a:cs typeface="Andalus"/>
            </a:endParaRPr>
          </a:p>
          <a:p>
            <a:pPr marL="12700">
              <a:lnSpc>
                <a:spcPct val="100000"/>
              </a:lnSpc>
              <a:spcBef>
                <a:spcPts val="465"/>
              </a:spcBef>
            </a:pPr>
            <a:r>
              <a:rPr dirty="0" smtClean="0" sz="1400" spc="-10">
                <a:latin typeface="Andalus"/>
                <a:cs typeface="Andalus"/>
              </a:rPr>
              <a:t>c</a:t>
            </a:r>
            <a:r>
              <a:rPr dirty="0" smtClean="0" sz="1400" spc="0">
                <a:latin typeface="Andalus"/>
                <a:cs typeface="Andalus"/>
              </a:rPr>
              <a:t>out&lt;&lt;++a</a:t>
            </a:r>
            <a:r>
              <a:rPr dirty="0" smtClean="0" sz="1400" spc="-15">
                <a:latin typeface="Andalus"/>
                <a:cs typeface="Andalus"/>
              </a:rPr>
              <a:t>&lt;</a:t>
            </a:r>
            <a:r>
              <a:rPr dirty="0" smtClean="0" sz="1400" spc="0">
                <a:latin typeface="Andalus"/>
                <a:cs typeface="Andalus"/>
              </a:rPr>
              <a:t>&lt;en</a:t>
            </a:r>
            <a:r>
              <a:rPr dirty="0" smtClean="0" sz="1400" spc="-10">
                <a:latin typeface="Andalus"/>
                <a:cs typeface="Andalus"/>
              </a:rPr>
              <a:t>d</a:t>
            </a:r>
            <a:r>
              <a:rPr dirty="0" smtClean="0" sz="1400" spc="0">
                <a:latin typeface="Andalus"/>
                <a:cs typeface="Andalus"/>
              </a:rPr>
              <a:t>l;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//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p</a:t>
            </a:r>
            <a:r>
              <a:rPr dirty="0" smtClean="0" sz="1400" spc="-10">
                <a:latin typeface="Andalus"/>
                <a:cs typeface="Andalus"/>
              </a:rPr>
              <a:t>r</a:t>
            </a:r>
            <a:r>
              <a:rPr dirty="0" smtClean="0" sz="1400" spc="0">
                <a:latin typeface="Andalus"/>
                <a:cs typeface="Andalus"/>
              </a:rPr>
              <a:t>i</a:t>
            </a:r>
            <a:r>
              <a:rPr dirty="0" smtClean="0" sz="1400" spc="5">
                <a:latin typeface="Andalus"/>
                <a:cs typeface="Andalus"/>
              </a:rPr>
              <a:t>n</a:t>
            </a:r>
            <a:r>
              <a:rPr dirty="0" smtClean="0" sz="1400" spc="0">
                <a:latin typeface="Andalus"/>
                <a:cs typeface="Andalus"/>
              </a:rPr>
              <a:t>t</a:t>
            </a:r>
            <a:r>
              <a:rPr dirty="0" smtClean="0" sz="1400" spc="-1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6</a:t>
            </a:r>
            <a:endParaRPr sz="1400">
              <a:latin typeface="Andalus"/>
              <a:cs typeface="Andalus"/>
            </a:endParaRPr>
          </a:p>
          <a:p>
            <a:pPr marL="12700">
              <a:lnSpc>
                <a:spcPct val="100000"/>
              </a:lnSpc>
              <a:spcBef>
                <a:spcPts val="455"/>
              </a:spcBef>
            </a:pPr>
            <a:r>
              <a:rPr dirty="0" smtClean="0" sz="1400" spc="-10">
                <a:latin typeface="Andalus"/>
                <a:cs typeface="Andalus"/>
              </a:rPr>
              <a:t>c</a:t>
            </a:r>
            <a:r>
              <a:rPr dirty="0" smtClean="0" sz="1400" spc="0">
                <a:latin typeface="Andalus"/>
                <a:cs typeface="Andalus"/>
              </a:rPr>
              <a:t>out&lt;&lt;a++</a:t>
            </a:r>
            <a:r>
              <a:rPr dirty="0" smtClean="0" sz="1400" spc="-15">
                <a:latin typeface="Andalus"/>
                <a:cs typeface="Andalus"/>
              </a:rPr>
              <a:t>&lt;</a:t>
            </a:r>
            <a:r>
              <a:rPr dirty="0" smtClean="0" sz="1400" spc="0">
                <a:latin typeface="Andalus"/>
                <a:cs typeface="Andalus"/>
              </a:rPr>
              <a:t>&lt;</a:t>
            </a:r>
            <a:r>
              <a:rPr dirty="0" smtClean="0" sz="1400" spc="-5">
                <a:latin typeface="Andalus"/>
                <a:cs typeface="Andalus"/>
              </a:rPr>
              <a:t>"</a:t>
            </a:r>
            <a:r>
              <a:rPr dirty="0" smtClean="0" sz="1400" spc="0">
                <a:latin typeface="Andalus"/>
                <a:cs typeface="Andalus"/>
              </a:rPr>
              <a:t>\</a:t>
            </a:r>
            <a:r>
              <a:rPr dirty="0" smtClean="0" sz="1400" spc="-10">
                <a:latin typeface="Andalus"/>
                <a:cs typeface="Andalus"/>
              </a:rPr>
              <a:t>n</a:t>
            </a:r>
            <a:r>
              <a:rPr dirty="0" smtClean="0" sz="1400" spc="5">
                <a:latin typeface="Andalus"/>
                <a:cs typeface="Andalus"/>
              </a:rPr>
              <a:t>"</a:t>
            </a:r>
            <a:r>
              <a:rPr dirty="0" smtClean="0" sz="1400" spc="0">
                <a:latin typeface="Andalus"/>
                <a:cs typeface="Andalus"/>
              </a:rPr>
              <a:t>;</a:t>
            </a:r>
            <a:r>
              <a:rPr dirty="0" smtClean="0" sz="1400" spc="-1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//</a:t>
            </a:r>
            <a:r>
              <a:rPr dirty="0" smtClean="0" sz="1400" spc="-1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p</a:t>
            </a:r>
            <a:r>
              <a:rPr dirty="0" smtClean="0" sz="1400" spc="-10">
                <a:latin typeface="Andalus"/>
                <a:cs typeface="Andalus"/>
              </a:rPr>
              <a:t>r</a:t>
            </a:r>
            <a:r>
              <a:rPr dirty="0" smtClean="0" sz="1400" spc="0">
                <a:latin typeface="Andalus"/>
                <a:cs typeface="Andalus"/>
              </a:rPr>
              <a:t>i</a:t>
            </a:r>
            <a:r>
              <a:rPr dirty="0" smtClean="0" sz="1400" spc="5">
                <a:latin typeface="Andalus"/>
                <a:cs typeface="Andalus"/>
              </a:rPr>
              <a:t>n</a:t>
            </a:r>
            <a:r>
              <a:rPr dirty="0" smtClean="0" sz="1400" spc="0">
                <a:latin typeface="Andalus"/>
                <a:cs typeface="Andalus"/>
              </a:rPr>
              <a:t>t</a:t>
            </a:r>
            <a:r>
              <a:rPr dirty="0" smtClean="0" sz="1400" spc="-1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6</a:t>
            </a:r>
            <a:r>
              <a:rPr dirty="0" smtClean="0" sz="1400" spc="5">
                <a:latin typeface="Andalus"/>
                <a:cs typeface="Andalus"/>
              </a:rPr>
              <a:t> </a:t>
            </a:r>
            <a:r>
              <a:rPr dirty="0" smtClean="0" sz="1400" spc="-15">
                <a:latin typeface="Andalus"/>
                <a:cs typeface="Andalus"/>
              </a:rPr>
              <a:t>t</a:t>
            </a:r>
            <a:r>
              <a:rPr dirty="0" smtClean="0" sz="1400" spc="0">
                <a:latin typeface="Andalus"/>
                <a:cs typeface="Andalus"/>
              </a:rPr>
              <a:t>he</a:t>
            </a:r>
            <a:r>
              <a:rPr dirty="0" smtClean="0" sz="1400" spc="-1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ic</a:t>
            </a:r>
            <a:r>
              <a:rPr dirty="0" smtClean="0" sz="1400" spc="-10">
                <a:latin typeface="Andalus"/>
                <a:cs typeface="Andalus"/>
              </a:rPr>
              <a:t>r</a:t>
            </a:r>
            <a:r>
              <a:rPr dirty="0" smtClean="0" sz="1400" spc="0">
                <a:latin typeface="Andalus"/>
                <a:cs typeface="Andalus"/>
              </a:rPr>
              <a:t>ement</a:t>
            </a:r>
            <a:r>
              <a:rPr dirty="0" smtClean="0" sz="1400" spc="-2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by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1</a:t>
            </a:r>
            <a:r>
              <a:rPr dirty="0" smtClean="0" sz="1400" spc="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to</a:t>
            </a:r>
            <a:r>
              <a:rPr dirty="0" smtClean="0" sz="1400" spc="-1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bec</a:t>
            </a:r>
            <a:r>
              <a:rPr dirty="0" smtClean="0" sz="1400" spc="-10">
                <a:latin typeface="Andalus"/>
                <a:cs typeface="Andalus"/>
              </a:rPr>
              <a:t>o</a:t>
            </a:r>
            <a:r>
              <a:rPr dirty="0" smtClean="0" sz="1400" spc="0">
                <a:latin typeface="Andalus"/>
                <a:cs typeface="Andalus"/>
              </a:rPr>
              <a:t>me</a:t>
            </a:r>
            <a:r>
              <a:rPr dirty="0" smtClean="0" sz="1400" spc="-1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7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at</a:t>
            </a:r>
            <a:r>
              <a:rPr dirty="0" smtClean="0" sz="1400" spc="-2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memo</a:t>
            </a:r>
            <a:r>
              <a:rPr dirty="0" smtClean="0" sz="1400" spc="-10">
                <a:latin typeface="Andalus"/>
                <a:cs typeface="Andalus"/>
              </a:rPr>
              <a:t>r</a:t>
            </a:r>
            <a:r>
              <a:rPr dirty="0" smtClean="0" sz="1400" spc="0">
                <a:latin typeface="Andalus"/>
                <a:cs typeface="Andalus"/>
              </a:rPr>
              <a:t>y</a:t>
            </a:r>
            <a:endParaRPr sz="1400">
              <a:latin typeface="Andalus"/>
              <a:cs typeface="Andalus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457200" y="3898391"/>
            <a:ext cx="5463540" cy="328574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" name="object 11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00" spc="-5">
                <a:latin typeface="Freestyle Script"/>
                <a:cs typeface="Freestyle Script"/>
              </a:rPr>
              <a:t>D</a:t>
            </a:r>
            <a:r>
              <a:rPr dirty="0" smtClean="0" sz="1200" spc="-20">
                <a:latin typeface="Freestyle Script"/>
                <a:cs typeface="Freestyle Script"/>
              </a:rPr>
              <a:t>i</a:t>
            </a:r>
            <a:r>
              <a:rPr dirty="0" smtClean="0" sz="1200" spc="0">
                <a:latin typeface="Freestyle Script"/>
                <a:cs typeface="Freestyle Script"/>
              </a:rPr>
              <a:t>ya</a:t>
            </a:r>
            <a:r>
              <a:rPr dirty="0" smtClean="0" sz="1200" spc="-15">
                <a:latin typeface="Freestyle Script"/>
                <a:cs typeface="Freestyle Script"/>
              </a:rPr>
              <a:t>l</a:t>
            </a:r>
            <a:r>
              <a:rPr dirty="0" smtClean="0" sz="1200" spc="-5">
                <a:latin typeface="Freestyle Script"/>
                <a:cs typeface="Freestyle Script"/>
              </a:rPr>
              <a:t>a</a:t>
            </a:r>
            <a:r>
              <a:rPr dirty="0" smtClean="0" sz="1200" spc="-5">
                <a:latin typeface="Freestyle Script"/>
                <a:cs typeface="Freestyle Script"/>
              </a:rPr>
              <a:t> </a:t>
            </a:r>
            <a:r>
              <a:rPr dirty="0" smtClean="0" sz="1200" spc="-5">
                <a:latin typeface="Freestyle Script"/>
                <a:cs typeface="Freestyle Script"/>
              </a:rPr>
              <a:t>u</a:t>
            </a:r>
            <a:r>
              <a:rPr dirty="0" smtClean="0" sz="1200" spc="-20">
                <a:latin typeface="Freestyle Script"/>
                <a:cs typeface="Freestyle Script"/>
              </a:rPr>
              <a:t>i</a:t>
            </a:r>
            <a:r>
              <a:rPr dirty="0" smtClean="0" sz="1200" spc="10">
                <a:latin typeface="Freestyle Script"/>
                <a:cs typeface="Freestyle Script"/>
              </a:rPr>
              <a:t>n</a:t>
            </a:r>
            <a:r>
              <a:rPr dirty="0" smtClean="0" sz="1200" spc="-15">
                <a:latin typeface="Freestyle Script"/>
                <a:cs typeface="Freestyle Script"/>
              </a:rPr>
              <a:t>v</a:t>
            </a:r>
            <a:r>
              <a:rPr dirty="0" smtClean="0" sz="1200" spc="5">
                <a:latin typeface="Freestyle Script"/>
                <a:cs typeface="Freestyle Script"/>
              </a:rPr>
              <a:t>e</a:t>
            </a:r>
            <a:r>
              <a:rPr dirty="0" smtClean="0" sz="1200" spc="-5">
                <a:latin typeface="Freestyle Script"/>
                <a:cs typeface="Freestyle Script"/>
              </a:rPr>
              <a:t>r</a:t>
            </a:r>
            <a:r>
              <a:rPr dirty="0" smtClean="0" sz="1200" spc="-10">
                <a:latin typeface="Freestyle Script"/>
                <a:cs typeface="Freestyle Script"/>
              </a:rPr>
              <a:t>s</a:t>
            </a:r>
            <a:r>
              <a:rPr dirty="0" smtClean="0" sz="1200" spc="-5">
                <a:latin typeface="Freestyle Script"/>
                <a:cs typeface="Freestyle Script"/>
              </a:rPr>
              <a:t>i</a:t>
            </a:r>
            <a:r>
              <a:rPr dirty="0" smtClean="0" sz="1200" spc="-15">
                <a:latin typeface="Freestyle Script"/>
                <a:cs typeface="Freestyle Script"/>
              </a:rPr>
              <a:t>t</a:t>
            </a:r>
            <a:r>
              <a:rPr dirty="0" smtClean="0" sz="1200" spc="10">
                <a:latin typeface="Freestyle Script"/>
                <a:cs typeface="Freestyle Script"/>
              </a:rPr>
              <a:t>y</a:t>
            </a:r>
            <a:r>
              <a:rPr dirty="0" smtClean="0" sz="1200" spc="-5">
                <a:latin typeface="Freestyle Script"/>
                <a:cs typeface="Freestyle Script"/>
              </a:rPr>
              <a:t>-</a:t>
            </a:r>
            <a:r>
              <a:rPr dirty="0" smtClean="0" sz="1200" spc="5">
                <a:latin typeface="Freestyle Script"/>
                <a:cs typeface="Freestyle Script"/>
              </a:rPr>
              <a:t> </a:t>
            </a:r>
            <a:r>
              <a:rPr dirty="0" smtClean="0" sz="1200" spc="-15">
                <a:latin typeface="Freestyle Script"/>
                <a:cs typeface="Freestyle Script"/>
              </a:rPr>
              <a:t>C</a:t>
            </a:r>
            <a:r>
              <a:rPr dirty="0" smtClean="0" sz="1200" spc="0">
                <a:latin typeface="Freestyle Script"/>
                <a:cs typeface="Freestyle Script"/>
              </a:rPr>
              <a:t>ollege</a:t>
            </a:r>
            <a:r>
              <a:rPr dirty="0" smtClean="0" sz="1200" spc="5">
                <a:latin typeface="Freestyle Script"/>
                <a:cs typeface="Freestyle Script"/>
              </a:rPr>
              <a:t> </a:t>
            </a:r>
            <a:r>
              <a:rPr dirty="0" smtClean="0" sz="1200" spc="0">
                <a:latin typeface="Freestyle Script"/>
                <a:cs typeface="Freestyle Script"/>
              </a:rPr>
              <a:t>of</a:t>
            </a:r>
            <a:r>
              <a:rPr dirty="0" smtClean="0" sz="1200" spc="-10">
                <a:latin typeface="Freestyle Script"/>
                <a:cs typeface="Freestyle Script"/>
              </a:rPr>
              <a:t> </a:t>
            </a:r>
            <a:r>
              <a:rPr dirty="0" smtClean="0" sz="1200" spc="5">
                <a:latin typeface="Freestyle Script"/>
                <a:cs typeface="Freestyle Script"/>
              </a:rPr>
              <a:t>E</a:t>
            </a:r>
            <a:r>
              <a:rPr dirty="0" smtClean="0" sz="1200" spc="0">
                <a:latin typeface="Freestyle Script"/>
                <a:cs typeface="Freestyle Script"/>
              </a:rPr>
              <a:t>n</a:t>
            </a:r>
            <a:r>
              <a:rPr dirty="0" smtClean="0" sz="1200" spc="5">
                <a:latin typeface="Freestyle Script"/>
                <a:cs typeface="Freestyle Script"/>
              </a:rPr>
              <a:t>g</a:t>
            </a:r>
            <a:r>
              <a:rPr dirty="0" smtClean="0" sz="1200" spc="-20">
                <a:latin typeface="Freestyle Script"/>
                <a:cs typeface="Freestyle Script"/>
              </a:rPr>
              <a:t>i</a:t>
            </a:r>
            <a:r>
              <a:rPr dirty="0" smtClean="0" sz="1200" spc="0">
                <a:latin typeface="Freestyle Script"/>
                <a:cs typeface="Freestyle Script"/>
              </a:rPr>
              <a:t>n</a:t>
            </a:r>
            <a:r>
              <a:rPr dirty="0" smtClean="0" sz="1200" spc="5">
                <a:latin typeface="Freestyle Script"/>
                <a:cs typeface="Freestyle Script"/>
              </a:rPr>
              <a:t>e</a:t>
            </a:r>
            <a:r>
              <a:rPr dirty="0" smtClean="0" sz="1200" spc="-10">
                <a:latin typeface="Freestyle Script"/>
                <a:cs typeface="Freestyle Script"/>
              </a:rPr>
              <a:t>e</a:t>
            </a:r>
            <a:r>
              <a:rPr dirty="0" smtClean="0" sz="1200" spc="-5">
                <a:latin typeface="Freestyle Script"/>
                <a:cs typeface="Freestyle Script"/>
              </a:rPr>
              <a:t>r</a:t>
            </a:r>
            <a:r>
              <a:rPr dirty="0" smtClean="0" sz="1200" spc="-20">
                <a:latin typeface="Freestyle Script"/>
                <a:cs typeface="Freestyle Script"/>
              </a:rPr>
              <a:t>i</a:t>
            </a:r>
            <a:r>
              <a:rPr dirty="0" smtClean="0" sz="1200" spc="0">
                <a:latin typeface="Freestyle Script"/>
                <a:cs typeface="Freestyle Script"/>
              </a:rPr>
              <a:t>ng</a:t>
            </a:r>
            <a:endParaRPr sz="1200">
              <a:latin typeface="Freestyle Script"/>
              <a:cs typeface="Freestyle Script"/>
            </a:endParaRPr>
          </a:p>
        </p:txBody>
      </p:sp>
      <p:sp>
        <p:nvSpPr>
          <p:cNvPr id="12" name="object 12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00" spc="-15">
                <a:latin typeface="Freestyle Script"/>
                <a:cs typeface="Freestyle Script"/>
              </a:rPr>
              <a:t>C</a:t>
            </a:r>
            <a:r>
              <a:rPr dirty="0" smtClean="0" sz="1200" spc="0">
                <a:latin typeface="Freestyle Script"/>
                <a:cs typeface="Freestyle Script"/>
              </a:rPr>
              <a:t>o</a:t>
            </a:r>
            <a:r>
              <a:rPr dirty="0" smtClean="0" sz="1200" spc="-5">
                <a:latin typeface="Freestyle Script"/>
                <a:cs typeface="Freestyle Script"/>
              </a:rPr>
              <a:t>mm</a:t>
            </a:r>
            <a:r>
              <a:rPr dirty="0" smtClean="0" sz="1200" spc="-5">
                <a:latin typeface="Freestyle Script"/>
                <a:cs typeface="Freestyle Script"/>
              </a:rPr>
              <a:t>un</a:t>
            </a:r>
            <a:r>
              <a:rPr dirty="0" smtClean="0" sz="1200" spc="-20">
                <a:latin typeface="Freestyle Script"/>
                <a:cs typeface="Freestyle Script"/>
              </a:rPr>
              <a:t>i</a:t>
            </a:r>
            <a:r>
              <a:rPr dirty="0" smtClean="0" sz="1200" spc="5">
                <a:latin typeface="Freestyle Script"/>
                <a:cs typeface="Freestyle Script"/>
              </a:rPr>
              <a:t>c</a:t>
            </a:r>
            <a:r>
              <a:rPr dirty="0" smtClean="0" sz="1200" spc="-5">
                <a:latin typeface="Freestyle Script"/>
                <a:cs typeface="Freestyle Script"/>
              </a:rPr>
              <a:t>a</a:t>
            </a:r>
            <a:r>
              <a:rPr dirty="0" smtClean="0" sz="1200" spc="-10">
                <a:latin typeface="Freestyle Script"/>
                <a:cs typeface="Freestyle Script"/>
              </a:rPr>
              <a:t>t</a:t>
            </a:r>
            <a:r>
              <a:rPr dirty="0" smtClean="0" sz="1200" spc="-20">
                <a:latin typeface="Freestyle Script"/>
                <a:cs typeface="Freestyle Script"/>
              </a:rPr>
              <a:t>i</a:t>
            </a:r>
            <a:r>
              <a:rPr dirty="0" smtClean="0" sz="1200" spc="0">
                <a:latin typeface="Freestyle Script"/>
                <a:cs typeface="Freestyle Script"/>
              </a:rPr>
              <a:t>on</a:t>
            </a:r>
            <a:r>
              <a:rPr dirty="0" smtClean="0" sz="1200" spc="-5">
                <a:latin typeface="Freestyle Script"/>
                <a:cs typeface="Freestyle Script"/>
              </a:rPr>
              <a:t> </a:t>
            </a:r>
            <a:r>
              <a:rPr dirty="0" smtClean="0" sz="1200" spc="0">
                <a:latin typeface="Freestyle Script"/>
                <a:cs typeface="Freestyle Script"/>
              </a:rPr>
              <a:t>D</a:t>
            </a:r>
            <a:r>
              <a:rPr dirty="0" smtClean="0" sz="1200" spc="5">
                <a:latin typeface="Freestyle Script"/>
                <a:cs typeface="Freestyle Script"/>
              </a:rPr>
              <a:t>e</a:t>
            </a:r>
            <a:r>
              <a:rPr dirty="0" smtClean="0" sz="1200" spc="-10">
                <a:latin typeface="Freestyle Script"/>
                <a:cs typeface="Freestyle Script"/>
              </a:rPr>
              <a:t>p</a:t>
            </a:r>
            <a:r>
              <a:rPr dirty="0" smtClean="0" sz="1200" spc="-5">
                <a:latin typeface="Freestyle Script"/>
                <a:cs typeface="Freestyle Script"/>
              </a:rPr>
              <a:t>a</a:t>
            </a:r>
            <a:r>
              <a:rPr dirty="0" smtClean="0" sz="1200" spc="0">
                <a:latin typeface="Freestyle Script"/>
                <a:cs typeface="Freestyle Script"/>
              </a:rPr>
              <a:t>r</a:t>
            </a:r>
            <a:r>
              <a:rPr dirty="0" smtClean="0" sz="1200" spc="-5">
                <a:latin typeface="Freestyle Script"/>
                <a:cs typeface="Freestyle Script"/>
              </a:rPr>
              <a:t>t</a:t>
            </a:r>
            <a:r>
              <a:rPr dirty="0" smtClean="0" sz="1200" spc="-15">
                <a:latin typeface="Freestyle Script"/>
                <a:cs typeface="Freestyle Script"/>
              </a:rPr>
              <a:t>m</a:t>
            </a:r>
            <a:r>
              <a:rPr dirty="0" smtClean="0" sz="1200" spc="5">
                <a:latin typeface="Freestyle Script"/>
                <a:cs typeface="Freestyle Script"/>
              </a:rPr>
              <a:t>e</a:t>
            </a:r>
            <a:r>
              <a:rPr dirty="0" smtClean="0" sz="1200" spc="0">
                <a:latin typeface="Freestyle Script"/>
                <a:cs typeface="Freestyle Script"/>
              </a:rPr>
              <a:t>nt</a:t>
            </a:r>
            <a:endParaRPr sz="1200">
              <a:latin typeface="Freestyle Script"/>
              <a:cs typeface="Freestyle Script"/>
            </a:endParaRPr>
          </a:p>
        </p:txBody>
      </p:sp>
      <p:sp>
        <p:nvSpPr>
          <p:cNvPr id="13" name="object 1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71120">
              <a:lnSpc>
                <a:spcPct val="100000"/>
              </a:lnSpc>
            </a:pPr>
            <a:fld id="{81D60167-4931-47E6-BA6A-407CBD079E47}" type="slidenum">
              <a:rPr dirty="0" smtClean="0" sz="1200" b="1">
                <a:latin typeface="Cambria"/>
                <a:cs typeface="Cambria"/>
              </a:rPr>
              <a:t>1</a:t>
            </a:fld>
            <a:endParaRPr sz="1200">
              <a:latin typeface="Cambria"/>
              <a:cs typeface="Cambria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44500" y="432815"/>
            <a:ext cx="1015365" cy="38735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00" spc="-15">
                <a:latin typeface="Freestyle Script"/>
                <a:cs typeface="Freestyle Script"/>
              </a:rPr>
              <a:t>C</a:t>
            </a:r>
            <a:r>
              <a:rPr dirty="0" smtClean="0" sz="1200" spc="-5">
                <a:latin typeface="Freestyle Script"/>
                <a:cs typeface="Freestyle Script"/>
              </a:rPr>
              <a:t>++</a:t>
            </a:r>
            <a:r>
              <a:rPr dirty="0" smtClean="0" sz="1200" spc="5">
                <a:latin typeface="Freestyle Script"/>
                <a:cs typeface="Freestyle Script"/>
              </a:rPr>
              <a:t> </a:t>
            </a:r>
            <a:r>
              <a:rPr dirty="0" smtClean="0" sz="1200" spc="-15">
                <a:latin typeface="Freestyle Script"/>
                <a:cs typeface="Freestyle Script"/>
              </a:rPr>
              <a:t>l</a:t>
            </a:r>
            <a:r>
              <a:rPr dirty="0" smtClean="0" sz="1200" spc="5">
                <a:latin typeface="Freestyle Script"/>
                <a:cs typeface="Freestyle Script"/>
              </a:rPr>
              <a:t>e</a:t>
            </a:r>
            <a:r>
              <a:rPr dirty="0" smtClean="0" sz="1200" spc="5">
                <a:latin typeface="Freestyle Script"/>
                <a:cs typeface="Freestyle Script"/>
              </a:rPr>
              <a:t>c</a:t>
            </a:r>
            <a:r>
              <a:rPr dirty="0" smtClean="0" sz="1200" spc="-5">
                <a:latin typeface="Freestyle Script"/>
                <a:cs typeface="Freestyle Script"/>
              </a:rPr>
              <a:t>t</a:t>
            </a:r>
            <a:r>
              <a:rPr dirty="0" smtClean="0" sz="1200" spc="-5">
                <a:latin typeface="Freestyle Script"/>
                <a:cs typeface="Freestyle Script"/>
              </a:rPr>
              <a:t>ur</a:t>
            </a:r>
            <a:r>
              <a:rPr dirty="0" smtClean="0" sz="1200" spc="-5">
                <a:latin typeface="Freestyle Script"/>
                <a:cs typeface="Freestyle Script"/>
              </a:rPr>
              <a:t>e</a:t>
            </a:r>
            <a:endParaRPr sz="1200">
              <a:latin typeface="Freestyle Script"/>
              <a:cs typeface="Freestyle Script"/>
            </a:endParaRPr>
          </a:p>
          <a:p>
            <a:pPr marL="12700">
              <a:lnSpc>
                <a:spcPts val="1415"/>
              </a:lnSpc>
            </a:pPr>
            <a:r>
              <a:rPr dirty="0" smtClean="0" sz="1200" spc="-15">
                <a:latin typeface="Freestyle Script"/>
                <a:cs typeface="Freestyle Script"/>
              </a:rPr>
              <a:t>C</a:t>
            </a:r>
            <a:r>
              <a:rPr dirty="0" smtClean="0" sz="1200" spc="-5">
                <a:latin typeface="Freestyle Script"/>
                <a:cs typeface="Freestyle Script"/>
              </a:rPr>
              <a:t>ha</a:t>
            </a:r>
            <a:r>
              <a:rPr dirty="0" smtClean="0" sz="1200" spc="0">
                <a:latin typeface="Freestyle Script"/>
                <a:cs typeface="Freestyle Script"/>
              </a:rPr>
              <a:t>p</a:t>
            </a:r>
            <a:r>
              <a:rPr dirty="0" smtClean="0" sz="1200" spc="-5">
                <a:latin typeface="Freestyle Script"/>
                <a:cs typeface="Freestyle Script"/>
              </a:rPr>
              <a:t>t</a:t>
            </a:r>
            <a:r>
              <a:rPr dirty="0" smtClean="0" sz="1200" spc="5">
                <a:latin typeface="Freestyle Script"/>
                <a:cs typeface="Freestyle Script"/>
              </a:rPr>
              <a:t>e</a:t>
            </a:r>
            <a:r>
              <a:rPr dirty="0" smtClean="0" sz="1200" spc="-5">
                <a:latin typeface="Freestyle Script"/>
                <a:cs typeface="Freestyle Script"/>
              </a:rPr>
              <a:t>r</a:t>
            </a:r>
            <a:r>
              <a:rPr dirty="0" smtClean="0" sz="1200" spc="-5">
                <a:latin typeface="Freestyle Script"/>
                <a:cs typeface="Freestyle Script"/>
              </a:rPr>
              <a:t> </a:t>
            </a:r>
            <a:r>
              <a:rPr dirty="0" smtClean="0" sz="1200" spc="-5">
                <a:latin typeface="Freestyle Script"/>
                <a:cs typeface="Freestyle Script"/>
              </a:rPr>
              <a:t>t</a:t>
            </a:r>
            <a:r>
              <a:rPr dirty="0" smtClean="0" sz="1200" spc="-5">
                <a:latin typeface="Freestyle Script"/>
                <a:cs typeface="Freestyle Script"/>
              </a:rPr>
              <a:t>wo</a:t>
            </a:r>
            <a:r>
              <a:rPr dirty="0" smtClean="0" sz="1200" spc="-5">
                <a:latin typeface="Freestyle Script"/>
                <a:cs typeface="Freestyle Script"/>
              </a:rPr>
              <a:t> </a:t>
            </a:r>
            <a:r>
              <a:rPr dirty="0" smtClean="0" sz="1200" spc="-5">
                <a:latin typeface="Freestyle Script"/>
                <a:cs typeface="Freestyle Script"/>
              </a:rPr>
              <a:t>:</a:t>
            </a:r>
            <a:r>
              <a:rPr dirty="0" smtClean="0" sz="1200" spc="-5">
                <a:latin typeface="Freestyle Script"/>
                <a:cs typeface="Freestyle Script"/>
              </a:rPr>
              <a:t> </a:t>
            </a:r>
            <a:r>
              <a:rPr dirty="0" smtClean="0" sz="1200" spc="5">
                <a:latin typeface="Freestyle Script"/>
                <a:cs typeface="Freestyle Script"/>
              </a:rPr>
              <a:t>E</a:t>
            </a:r>
            <a:r>
              <a:rPr dirty="0" smtClean="0" sz="1200" spc="0">
                <a:latin typeface="Freestyle Script"/>
                <a:cs typeface="Freestyle Script"/>
              </a:rPr>
              <a:t>x</a:t>
            </a:r>
            <a:r>
              <a:rPr dirty="0" smtClean="0" sz="1200" spc="-5">
                <a:latin typeface="Freestyle Script"/>
                <a:cs typeface="Freestyle Script"/>
              </a:rPr>
              <a:t>p</a:t>
            </a:r>
            <a:r>
              <a:rPr dirty="0" smtClean="0" sz="1200" spc="-5">
                <a:latin typeface="Freestyle Script"/>
                <a:cs typeface="Freestyle Script"/>
              </a:rPr>
              <a:t>r</a:t>
            </a:r>
            <a:r>
              <a:rPr dirty="0" smtClean="0" sz="1200" spc="5">
                <a:latin typeface="Freestyle Script"/>
                <a:cs typeface="Freestyle Script"/>
              </a:rPr>
              <a:t>e</a:t>
            </a:r>
            <a:r>
              <a:rPr dirty="0" smtClean="0" sz="1200" spc="-10">
                <a:latin typeface="Freestyle Script"/>
                <a:cs typeface="Freestyle Script"/>
              </a:rPr>
              <a:t>s</a:t>
            </a:r>
            <a:r>
              <a:rPr dirty="0" smtClean="0" sz="1200" spc="-10">
                <a:latin typeface="Freestyle Script"/>
                <a:cs typeface="Freestyle Script"/>
              </a:rPr>
              <a:t>s</a:t>
            </a:r>
            <a:r>
              <a:rPr dirty="0" smtClean="0" sz="1200" spc="-20">
                <a:latin typeface="Freestyle Script"/>
                <a:cs typeface="Freestyle Script"/>
              </a:rPr>
              <a:t>i</a:t>
            </a:r>
            <a:r>
              <a:rPr dirty="0" smtClean="0" sz="1200" spc="0">
                <a:latin typeface="Freestyle Script"/>
                <a:cs typeface="Freestyle Script"/>
              </a:rPr>
              <a:t>on</a:t>
            </a:r>
            <a:endParaRPr sz="1200">
              <a:latin typeface="Freestyle Script"/>
              <a:cs typeface="Freestyle Script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171313" y="612647"/>
            <a:ext cx="1416050" cy="20764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00" spc="-5">
                <a:latin typeface="Freestyle Script"/>
                <a:cs typeface="Freestyle Script"/>
              </a:rPr>
              <a:t>A</a:t>
            </a:r>
            <a:r>
              <a:rPr dirty="0" smtClean="0" sz="1200" spc="-10">
                <a:latin typeface="Freestyle Script"/>
                <a:cs typeface="Freestyle Script"/>
              </a:rPr>
              <a:t>s</a:t>
            </a:r>
            <a:r>
              <a:rPr dirty="0" smtClean="0" sz="1200" spc="5">
                <a:latin typeface="Freestyle Script"/>
                <a:cs typeface="Freestyle Script"/>
              </a:rPr>
              <a:t>s</a:t>
            </a:r>
            <a:r>
              <a:rPr dirty="0" smtClean="0" sz="1200" spc="-20">
                <a:latin typeface="Freestyle Script"/>
                <a:cs typeface="Freestyle Script"/>
              </a:rPr>
              <a:t>i</a:t>
            </a:r>
            <a:r>
              <a:rPr dirty="0" smtClean="0" sz="1200" spc="-10">
                <a:latin typeface="Freestyle Script"/>
                <a:cs typeface="Freestyle Script"/>
              </a:rPr>
              <a:t>s</a:t>
            </a:r>
            <a:r>
              <a:rPr dirty="0" smtClean="0" sz="1200" spc="-5">
                <a:latin typeface="Freestyle Script"/>
                <a:cs typeface="Freestyle Script"/>
              </a:rPr>
              <a:t>t</a:t>
            </a:r>
            <a:r>
              <a:rPr dirty="0" smtClean="0" sz="1200" spc="0">
                <a:latin typeface="Freestyle Script"/>
                <a:cs typeface="Freestyle Script"/>
              </a:rPr>
              <a:t>ant</a:t>
            </a:r>
            <a:r>
              <a:rPr dirty="0" smtClean="0" sz="1200" spc="5">
                <a:latin typeface="Freestyle Script"/>
                <a:cs typeface="Freestyle Script"/>
              </a:rPr>
              <a:t> </a:t>
            </a:r>
            <a:r>
              <a:rPr dirty="0" smtClean="0" sz="1200" spc="-15">
                <a:latin typeface="Freestyle Script"/>
                <a:cs typeface="Freestyle Script"/>
              </a:rPr>
              <a:t>l</a:t>
            </a:r>
            <a:r>
              <a:rPr dirty="0" smtClean="0" sz="1200" spc="5">
                <a:latin typeface="Freestyle Script"/>
                <a:cs typeface="Freestyle Script"/>
              </a:rPr>
              <a:t>e</a:t>
            </a:r>
            <a:r>
              <a:rPr dirty="0" smtClean="0" sz="1200" spc="5">
                <a:latin typeface="Freestyle Script"/>
                <a:cs typeface="Freestyle Script"/>
              </a:rPr>
              <a:t>c</a:t>
            </a:r>
            <a:r>
              <a:rPr dirty="0" smtClean="0" sz="1200" spc="-5">
                <a:latin typeface="Freestyle Script"/>
                <a:cs typeface="Freestyle Script"/>
              </a:rPr>
              <a:t>t</a:t>
            </a:r>
            <a:r>
              <a:rPr dirty="0" smtClean="0" sz="1200" spc="-5">
                <a:latin typeface="Freestyle Script"/>
                <a:cs typeface="Freestyle Script"/>
              </a:rPr>
              <a:t>ur</a:t>
            </a:r>
            <a:r>
              <a:rPr dirty="0" smtClean="0" sz="1200" spc="5">
                <a:latin typeface="Freestyle Script"/>
                <a:cs typeface="Freestyle Script"/>
              </a:rPr>
              <a:t>e</a:t>
            </a:r>
            <a:r>
              <a:rPr dirty="0" smtClean="0" sz="1200" spc="-5">
                <a:latin typeface="Freestyle Script"/>
                <a:cs typeface="Freestyle Script"/>
              </a:rPr>
              <a:t>:</a:t>
            </a:r>
            <a:r>
              <a:rPr dirty="0" smtClean="0" sz="1200" spc="-5">
                <a:latin typeface="Freestyle Script"/>
                <a:cs typeface="Freestyle Script"/>
              </a:rPr>
              <a:t> </a:t>
            </a:r>
            <a:r>
              <a:rPr dirty="0" smtClean="0" sz="1200" spc="-5">
                <a:latin typeface="Freestyle Script"/>
                <a:cs typeface="Freestyle Script"/>
              </a:rPr>
              <a:t>J</a:t>
            </a:r>
            <a:r>
              <a:rPr dirty="0" smtClean="0" sz="1200" spc="-25">
                <a:latin typeface="Freestyle Script"/>
                <a:cs typeface="Freestyle Script"/>
              </a:rPr>
              <a:t>i</a:t>
            </a:r>
            <a:r>
              <a:rPr dirty="0" smtClean="0" sz="1200" spc="0">
                <a:latin typeface="Freestyle Script"/>
                <a:cs typeface="Freestyle Script"/>
              </a:rPr>
              <a:t>nan </a:t>
            </a:r>
            <a:r>
              <a:rPr dirty="0" smtClean="0" sz="1200" spc="-5">
                <a:latin typeface="Freestyle Script"/>
                <a:cs typeface="Freestyle Script"/>
              </a:rPr>
              <a:t>N.</a:t>
            </a:r>
            <a:r>
              <a:rPr dirty="0" smtClean="0" sz="1200" spc="5">
                <a:latin typeface="Freestyle Script"/>
                <a:cs typeface="Freestyle Script"/>
              </a:rPr>
              <a:t> </a:t>
            </a:r>
            <a:r>
              <a:rPr dirty="0" smtClean="0" sz="1200" spc="0">
                <a:latin typeface="Freestyle Script"/>
                <a:cs typeface="Freestyle Script"/>
              </a:rPr>
              <a:t>S</a:t>
            </a:r>
            <a:r>
              <a:rPr dirty="0" smtClean="0" sz="1200" spc="-5">
                <a:latin typeface="Freestyle Script"/>
                <a:cs typeface="Freestyle Script"/>
              </a:rPr>
              <a:t>hihab</a:t>
            </a:r>
            <a:endParaRPr sz="1200">
              <a:latin typeface="Freestyle Script"/>
              <a:cs typeface="Freestyle Script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438912" y="1024889"/>
            <a:ext cx="6684009" cy="0"/>
          </a:xfrm>
          <a:custGeom>
            <a:avLst/>
            <a:gdLst/>
            <a:ahLst/>
            <a:cxnLst/>
            <a:rect l="l" t="t" r="r" b="b"/>
            <a:pathLst>
              <a:path w="6684009" h="0">
                <a:moveTo>
                  <a:pt x="0" y="0"/>
                </a:moveTo>
                <a:lnTo>
                  <a:pt x="6684009" y="0"/>
                </a:lnTo>
              </a:path>
            </a:pathLst>
          </a:custGeom>
          <a:ln w="3937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" name="object 5"/>
          <p:cNvSpPr/>
          <p:nvPr/>
        </p:nvSpPr>
        <p:spPr>
          <a:xfrm>
            <a:off x="438912" y="992123"/>
            <a:ext cx="6684009" cy="0"/>
          </a:xfrm>
          <a:custGeom>
            <a:avLst/>
            <a:gdLst/>
            <a:ahLst/>
            <a:cxnLst/>
            <a:rect l="l" t="t" r="r" b="b"/>
            <a:pathLst>
              <a:path w="6684009" h="0">
                <a:moveTo>
                  <a:pt x="0" y="0"/>
                </a:moveTo>
                <a:lnTo>
                  <a:pt x="6684009" y="0"/>
                </a:lnTo>
              </a:path>
            </a:pathLst>
          </a:custGeom>
          <a:ln w="1041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" name="object 6"/>
          <p:cNvSpPr/>
          <p:nvPr/>
        </p:nvSpPr>
        <p:spPr>
          <a:xfrm>
            <a:off x="438912" y="9622231"/>
            <a:ext cx="6684009" cy="0"/>
          </a:xfrm>
          <a:custGeom>
            <a:avLst/>
            <a:gdLst/>
            <a:ahLst/>
            <a:cxnLst/>
            <a:rect l="l" t="t" r="r" b="b"/>
            <a:pathLst>
              <a:path w="6684009" h="0">
                <a:moveTo>
                  <a:pt x="0" y="0"/>
                </a:moveTo>
                <a:lnTo>
                  <a:pt x="6684009" y="0"/>
                </a:lnTo>
              </a:path>
            </a:pathLst>
          </a:custGeom>
          <a:ln w="10413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" name="object 7"/>
          <p:cNvSpPr/>
          <p:nvPr/>
        </p:nvSpPr>
        <p:spPr>
          <a:xfrm>
            <a:off x="438912" y="9654996"/>
            <a:ext cx="6684009" cy="0"/>
          </a:xfrm>
          <a:custGeom>
            <a:avLst/>
            <a:gdLst/>
            <a:ahLst/>
            <a:cxnLst/>
            <a:rect l="l" t="t" r="r" b="b"/>
            <a:pathLst>
              <a:path w="6684009" h="0">
                <a:moveTo>
                  <a:pt x="0" y="0"/>
                </a:moveTo>
                <a:lnTo>
                  <a:pt x="6684009" y="0"/>
                </a:lnTo>
              </a:path>
            </a:pathLst>
          </a:custGeom>
          <a:ln w="3937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" name="object 8"/>
          <p:cNvSpPr txBox="1"/>
          <p:nvPr/>
        </p:nvSpPr>
        <p:spPr>
          <a:xfrm>
            <a:off x="444500" y="1062990"/>
            <a:ext cx="6673850" cy="3592829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algn="just" marL="12700" marR="4236720">
              <a:lnSpc>
                <a:spcPct val="100000"/>
              </a:lnSpc>
            </a:pPr>
            <a:r>
              <a:rPr dirty="0" smtClean="0" sz="1400" spc="-10">
                <a:latin typeface="Andalus"/>
                <a:cs typeface="Andalus"/>
              </a:rPr>
              <a:t>c</a:t>
            </a:r>
            <a:r>
              <a:rPr dirty="0" smtClean="0" sz="1400" spc="0">
                <a:latin typeface="Andalus"/>
                <a:cs typeface="Andalus"/>
              </a:rPr>
              <a:t>out&lt;&lt;++a</a:t>
            </a:r>
            <a:r>
              <a:rPr dirty="0" smtClean="0" sz="1400" spc="-15">
                <a:latin typeface="Andalus"/>
                <a:cs typeface="Andalus"/>
              </a:rPr>
              <a:t>&lt;</a:t>
            </a:r>
            <a:r>
              <a:rPr dirty="0" smtClean="0" sz="1400" spc="0">
                <a:latin typeface="Andalus"/>
                <a:cs typeface="Andalus"/>
              </a:rPr>
              <a:t>&lt;</a:t>
            </a:r>
            <a:r>
              <a:rPr dirty="0" smtClean="0" sz="1400" spc="-5">
                <a:latin typeface="Andalus"/>
                <a:cs typeface="Andalus"/>
              </a:rPr>
              <a:t>"</a:t>
            </a:r>
            <a:r>
              <a:rPr dirty="0" smtClean="0" sz="1400" spc="0">
                <a:latin typeface="Andalus"/>
                <a:cs typeface="Andalus"/>
              </a:rPr>
              <a:t>\</a:t>
            </a:r>
            <a:r>
              <a:rPr dirty="0" smtClean="0" sz="1400" spc="-10">
                <a:latin typeface="Andalus"/>
                <a:cs typeface="Andalus"/>
              </a:rPr>
              <a:t>n</a:t>
            </a:r>
            <a:r>
              <a:rPr dirty="0" smtClean="0" sz="1400" spc="0">
                <a:latin typeface="Andalus"/>
                <a:cs typeface="Andalus"/>
              </a:rPr>
              <a:t>";</a:t>
            </a:r>
            <a:r>
              <a:rPr dirty="0" smtClean="0" sz="1400" spc="-1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//</a:t>
            </a:r>
            <a:r>
              <a:rPr dirty="0" smtClean="0" sz="1400" spc="-1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he</a:t>
            </a:r>
            <a:r>
              <a:rPr dirty="0" smtClean="0" sz="1400" spc="-10">
                <a:latin typeface="Andalus"/>
                <a:cs typeface="Andalus"/>
              </a:rPr>
              <a:t>r</a:t>
            </a:r>
            <a:r>
              <a:rPr dirty="0" smtClean="0" sz="1400" spc="0">
                <a:latin typeface="Andalus"/>
                <a:cs typeface="Andalus"/>
              </a:rPr>
              <a:t>e pr</a:t>
            </a:r>
            <a:r>
              <a:rPr dirty="0" smtClean="0" sz="1400" spc="-15">
                <a:latin typeface="Andalus"/>
                <a:cs typeface="Andalus"/>
              </a:rPr>
              <a:t>i</a:t>
            </a:r>
            <a:r>
              <a:rPr dirty="0" smtClean="0" sz="1400" spc="0">
                <a:latin typeface="Andalus"/>
                <a:cs typeface="Andalus"/>
              </a:rPr>
              <a:t>nt</a:t>
            </a:r>
            <a:r>
              <a:rPr dirty="0" smtClean="0" sz="1400" spc="-1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8</a:t>
            </a:r>
            <a:endParaRPr sz="1400">
              <a:latin typeface="Andalus"/>
              <a:cs typeface="Andalus"/>
            </a:endParaRPr>
          </a:p>
          <a:p>
            <a:pPr marL="12700" marR="1704975">
              <a:lnSpc>
                <a:spcPct val="127099"/>
              </a:lnSpc>
              <a:tabLst>
                <a:tab pos="1388745" algn="l"/>
              </a:tabLst>
            </a:pPr>
            <a:r>
              <a:rPr dirty="0" smtClean="0" sz="1400" spc="-10">
                <a:latin typeface="Andalus"/>
                <a:cs typeface="Andalus"/>
              </a:rPr>
              <a:t>c</a:t>
            </a:r>
            <a:r>
              <a:rPr dirty="0" smtClean="0" sz="1400" spc="0">
                <a:latin typeface="Andalus"/>
                <a:cs typeface="Andalus"/>
              </a:rPr>
              <a:t>out&lt;&lt;a++</a:t>
            </a:r>
            <a:r>
              <a:rPr dirty="0" smtClean="0" sz="1400" spc="-15">
                <a:latin typeface="Andalus"/>
                <a:cs typeface="Andalus"/>
              </a:rPr>
              <a:t>&lt;</a:t>
            </a:r>
            <a:r>
              <a:rPr dirty="0" smtClean="0" sz="1400" spc="0">
                <a:latin typeface="Andalus"/>
                <a:cs typeface="Andalus"/>
              </a:rPr>
              <a:t>&lt;</a:t>
            </a:r>
            <a:r>
              <a:rPr dirty="0" smtClean="0" sz="1400" spc="-5">
                <a:latin typeface="Andalus"/>
                <a:cs typeface="Andalus"/>
              </a:rPr>
              <a:t>"</a:t>
            </a:r>
            <a:r>
              <a:rPr dirty="0" smtClean="0" sz="1400" spc="0">
                <a:latin typeface="Andalus"/>
                <a:cs typeface="Andalus"/>
              </a:rPr>
              <a:t>\</a:t>
            </a:r>
            <a:r>
              <a:rPr dirty="0" smtClean="0" sz="1400" spc="-10">
                <a:latin typeface="Andalus"/>
                <a:cs typeface="Andalus"/>
              </a:rPr>
              <a:t>n</a:t>
            </a:r>
            <a:r>
              <a:rPr dirty="0" smtClean="0" sz="1400" spc="0">
                <a:latin typeface="Andalus"/>
                <a:cs typeface="Andalus"/>
              </a:rPr>
              <a:t>";</a:t>
            </a:r>
            <a:r>
              <a:rPr dirty="0" smtClean="0" sz="1400" spc="-1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//</a:t>
            </a:r>
            <a:r>
              <a:rPr dirty="0" smtClean="0" sz="1400" spc="-1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p</a:t>
            </a:r>
            <a:r>
              <a:rPr dirty="0" smtClean="0" sz="1400" spc="-10">
                <a:latin typeface="Andalus"/>
                <a:cs typeface="Andalus"/>
              </a:rPr>
              <a:t>r</a:t>
            </a:r>
            <a:r>
              <a:rPr dirty="0" smtClean="0" sz="1400" spc="0">
                <a:latin typeface="Andalus"/>
                <a:cs typeface="Andalus"/>
              </a:rPr>
              <a:t>i</a:t>
            </a:r>
            <a:r>
              <a:rPr dirty="0" smtClean="0" sz="1400" spc="5">
                <a:latin typeface="Andalus"/>
                <a:cs typeface="Andalus"/>
              </a:rPr>
              <a:t>n</a:t>
            </a:r>
            <a:r>
              <a:rPr dirty="0" smtClean="0" sz="1400" spc="0">
                <a:latin typeface="Andalus"/>
                <a:cs typeface="Andalus"/>
              </a:rPr>
              <a:t>t</a:t>
            </a:r>
            <a:r>
              <a:rPr dirty="0" smtClean="0" sz="1400" spc="-1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also</a:t>
            </a:r>
            <a:r>
              <a:rPr dirty="0" smtClean="0" sz="1400" spc="-1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8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-10">
                <a:latin typeface="Andalus"/>
                <a:cs typeface="Andalus"/>
              </a:rPr>
              <a:t>b</a:t>
            </a:r>
            <a:r>
              <a:rPr dirty="0" smtClean="0" sz="1400" spc="0">
                <a:latin typeface="Andalus"/>
                <a:cs typeface="Andalus"/>
              </a:rPr>
              <a:t>ut</a:t>
            </a:r>
            <a:r>
              <a:rPr dirty="0" smtClean="0" sz="1400" spc="-1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at</a:t>
            </a:r>
            <a:r>
              <a:rPr dirty="0" smtClean="0" sz="1400" spc="5">
                <a:latin typeface="Andalus"/>
                <a:cs typeface="Andalus"/>
              </a:rPr>
              <a:t> </a:t>
            </a:r>
            <a:r>
              <a:rPr dirty="0" smtClean="0" sz="1400" spc="-15">
                <a:latin typeface="Andalus"/>
                <a:cs typeface="Andalus"/>
              </a:rPr>
              <a:t>t</a:t>
            </a:r>
            <a:r>
              <a:rPr dirty="0" smtClean="0" sz="1400" spc="-10">
                <a:latin typeface="Andalus"/>
                <a:cs typeface="Andalus"/>
              </a:rPr>
              <a:t>h</a:t>
            </a:r>
            <a:r>
              <a:rPr dirty="0" smtClean="0" sz="1400" spc="0">
                <a:latin typeface="Andalus"/>
                <a:cs typeface="Andalus"/>
              </a:rPr>
              <a:t>e end</a:t>
            </a:r>
            <a:r>
              <a:rPr dirty="0" smtClean="0" sz="1400" spc="-1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sto</a:t>
            </a:r>
            <a:r>
              <a:rPr dirty="0" smtClean="0" sz="1400" spc="-10">
                <a:latin typeface="Andalus"/>
                <a:cs typeface="Andalus"/>
              </a:rPr>
              <a:t>r</a:t>
            </a:r>
            <a:r>
              <a:rPr dirty="0" smtClean="0" sz="1400" spc="0">
                <a:latin typeface="Andalus"/>
                <a:cs typeface="Andalus"/>
              </a:rPr>
              <a:t>e</a:t>
            </a:r>
            <a:r>
              <a:rPr dirty="0" smtClean="0" sz="1400" spc="-1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a=9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at</a:t>
            </a:r>
            <a:r>
              <a:rPr dirty="0" smtClean="0" sz="1400" spc="-1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m</a:t>
            </a:r>
            <a:r>
              <a:rPr dirty="0" smtClean="0" sz="1400" spc="-15">
                <a:latin typeface="Andalus"/>
                <a:cs typeface="Andalus"/>
              </a:rPr>
              <a:t>e</a:t>
            </a:r>
            <a:r>
              <a:rPr dirty="0" smtClean="0" sz="1400" spc="0">
                <a:latin typeface="Andalus"/>
                <a:cs typeface="Andalus"/>
              </a:rPr>
              <a:t>mo</a:t>
            </a:r>
            <a:r>
              <a:rPr dirty="0" smtClean="0" sz="1400" spc="-10">
                <a:latin typeface="Andalus"/>
                <a:cs typeface="Andalus"/>
              </a:rPr>
              <a:t>r</a:t>
            </a:r>
            <a:r>
              <a:rPr dirty="0" smtClean="0" sz="1400" spc="0">
                <a:latin typeface="Andalus"/>
                <a:cs typeface="Andalus"/>
              </a:rPr>
              <a:t>y</a:t>
            </a:r>
            <a:r>
              <a:rPr dirty="0" smtClean="0" sz="1400" spc="0">
                <a:latin typeface="Andalus"/>
                <a:cs typeface="Andalus"/>
              </a:rPr>
              <a:t> </a:t>
            </a:r>
            <a:r>
              <a:rPr dirty="0" smtClean="0" sz="1400" spc="-10">
                <a:latin typeface="Andalus"/>
                <a:cs typeface="Andalus"/>
              </a:rPr>
              <a:t>c</a:t>
            </a:r>
            <a:r>
              <a:rPr dirty="0" smtClean="0" sz="1400" spc="0">
                <a:latin typeface="Andalus"/>
                <a:cs typeface="Andalus"/>
              </a:rPr>
              <a:t>out&lt;&lt;a&lt;&lt;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-5">
                <a:latin typeface="Andalus"/>
                <a:cs typeface="Andalus"/>
              </a:rPr>
              <a:t>"</a:t>
            </a:r>
            <a:r>
              <a:rPr dirty="0" smtClean="0" sz="1400" spc="-10">
                <a:latin typeface="Andalus"/>
                <a:cs typeface="Andalus"/>
              </a:rPr>
              <a:t>\</a:t>
            </a:r>
            <a:r>
              <a:rPr dirty="0" smtClean="0" sz="1400" spc="0">
                <a:latin typeface="Andalus"/>
                <a:cs typeface="Andalus"/>
              </a:rPr>
              <a:t>n";	</a:t>
            </a:r>
            <a:r>
              <a:rPr dirty="0" smtClean="0" sz="1400" spc="-10">
                <a:latin typeface="Andalus"/>
                <a:cs typeface="Andalus"/>
              </a:rPr>
              <a:t>\</a:t>
            </a:r>
            <a:r>
              <a:rPr dirty="0" smtClean="0" sz="1400" spc="0">
                <a:latin typeface="Andalus"/>
                <a:cs typeface="Andalus"/>
              </a:rPr>
              <a:t>\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to </a:t>
            </a:r>
            <a:r>
              <a:rPr dirty="0" smtClean="0" sz="1400" spc="-10">
                <a:latin typeface="Andalus"/>
                <a:cs typeface="Andalus"/>
              </a:rPr>
              <a:t>c</a:t>
            </a:r>
            <a:r>
              <a:rPr dirty="0" smtClean="0" sz="1400" spc="0">
                <a:latin typeface="Andalus"/>
                <a:cs typeface="Andalus"/>
              </a:rPr>
              <a:t>he</a:t>
            </a:r>
            <a:r>
              <a:rPr dirty="0" smtClean="0" sz="1400" spc="-20">
                <a:latin typeface="Andalus"/>
                <a:cs typeface="Andalus"/>
              </a:rPr>
              <a:t>c</a:t>
            </a:r>
            <a:r>
              <a:rPr dirty="0" smtClean="0" sz="1400" spc="0">
                <a:latin typeface="Andalus"/>
                <a:cs typeface="Andalus"/>
              </a:rPr>
              <a:t>k</a:t>
            </a:r>
            <a:r>
              <a:rPr dirty="0" smtClean="0" sz="1400" spc="5">
                <a:latin typeface="Andalus"/>
                <a:cs typeface="Andalus"/>
              </a:rPr>
              <a:t> </a:t>
            </a:r>
            <a:r>
              <a:rPr dirty="0" smtClean="0" sz="1400" spc="-10">
                <a:latin typeface="Andalus"/>
                <a:cs typeface="Andalus"/>
              </a:rPr>
              <a:t>a</a:t>
            </a:r>
            <a:r>
              <a:rPr dirty="0" smtClean="0" sz="1400" spc="0">
                <a:latin typeface="Andalus"/>
                <a:cs typeface="Andalus"/>
              </a:rPr>
              <a:t>=9</a:t>
            </a:r>
            <a:endParaRPr sz="1400">
              <a:latin typeface="Andalus"/>
              <a:cs typeface="Andalus"/>
            </a:endParaRPr>
          </a:p>
          <a:p>
            <a:pPr algn="just" marL="12700" marR="6008370">
              <a:lnSpc>
                <a:spcPct val="100000"/>
              </a:lnSpc>
              <a:spcBef>
                <a:spcPts val="455"/>
              </a:spcBef>
            </a:pPr>
            <a:r>
              <a:rPr dirty="0" smtClean="0" sz="1400">
                <a:latin typeface="Andalus"/>
                <a:cs typeface="Andalus"/>
              </a:rPr>
              <a:t>r</a:t>
            </a:r>
            <a:r>
              <a:rPr dirty="0" smtClean="0" sz="1400" spc="-10">
                <a:latin typeface="Andalus"/>
                <a:cs typeface="Andalus"/>
              </a:rPr>
              <a:t>e</a:t>
            </a:r>
            <a:r>
              <a:rPr dirty="0" smtClean="0" sz="1400" spc="0">
                <a:latin typeface="Andalus"/>
                <a:cs typeface="Andalus"/>
              </a:rPr>
              <a:t>turn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0;</a:t>
            </a:r>
            <a:endParaRPr sz="1400">
              <a:latin typeface="Andalus"/>
              <a:cs typeface="Andalus"/>
            </a:endParaRPr>
          </a:p>
          <a:p>
            <a:pPr algn="just" marL="12700" marR="6575425">
              <a:lnSpc>
                <a:spcPct val="100000"/>
              </a:lnSpc>
              <a:spcBef>
                <a:spcPts val="455"/>
              </a:spcBef>
            </a:pPr>
            <a:r>
              <a:rPr dirty="0" smtClean="0" sz="1400">
                <a:latin typeface="Andalus"/>
                <a:cs typeface="Andalus"/>
              </a:rPr>
              <a:t>}</a:t>
            </a:r>
            <a:endParaRPr sz="1400">
              <a:latin typeface="Andalus"/>
              <a:cs typeface="Andalus"/>
            </a:endParaRPr>
          </a:p>
          <a:p>
            <a:pPr>
              <a:lnSpc>
                <a:spcPts val="800"/>
              </a:lnSpc>
              <a:spcBef>
                <a:spcPts val="12"/>
              </a:spcBef>
            </a:pPr>
            <a:endParaRPr sz="800"/>
          </a:p>
          <a:p>
            <a:pPr>
              <a:lnSpc>
                <a:spcPts val="1000"/>
              </a:lnSpc>
            </a:pPr>
            <a:endParaRPr sz="1000"/>
          </a:p>
          <a:p>
            <a:pPr algn="just" marL="12700" marR="4732655">
              <a:lnSpc>
                <a:spcPct val="100000"/>
              </a:lnSpc>
            </a:pPr>
            <a:r>
              <a:rPr dirty="0" smtClean="0" sz="1400" spc="5" b="1" u="heavy">
                <a:latin typeface="Times New Roman"/>
                <a:cs typeface="Times New Roman"/>
              </a:rPr>
              <a:t>2</a:t>
            </a:r>
            <a:r>
              <a:rPr dirty="0" smtClean="0" sz="1400" spc="0" b="1" u="heavy">
                <a:latin typeface="Times New Roman"/>
                <a:cs typeface="Times New Roman"/>
              </a:rPr>
              <a:t>-</a:t>
            </a:r>
            <a:r>
              <a:rPr dirty="0" smtClean="0" sz="1400" spc="-10" b="1" u="heavy">
                <a:latin typeface="Times New Roman"/>
                <a:cs typeface="Times New Roman"/>
              </a:rPr>
              <a:t>1</a:t>
            </a:r>
            <a:r>
              <a:rPr dirty="0" smtClean="0" sz="1400" spc="0" b="1" u="heavy">
                <a:latin typeface="Times New Roman"/>
                <a:cs typeface="Times New Roman"/>
              </a:rPr>
              <a:t>-</a:t>
            </a:r>
            <a:r>
              <a:rPr dirty="0" smtClean="0" sz="1400" spc="0" b="1" u="heavy">
                <a:latin typeface="Times New Roman"/>
                <a:cs typeface="Times New Roman"/>
              </a:rPr>
              <a:t>6</a:t>
            </a:r>
            <a:r>
              <a:rPr dirty="0" smtClean="0" sz="1400" spc="5" b="1" u="heavy">
                <a:latin typeface="Times New Roman"/>
                <a:cs typeface="Times New Roman"/>
              </a:rPr>
              <a:t> </a:t>
            </a:r>
            <a:r>
              <a:rPr dirty="0" smtClean="0" sz="1400" spc="-15" b="1" u="heavy">
                <a:latin typeface="Times New Roman"/>
                <a:cs typeface="Times New Roman"/>
              </a:rPr>
              <a:t>B</a:t>
            </a:r>
            <a:r>
              <a:rPr dirty="0" smtClean="0" sz="1400" spc="0" b="1" u="heavy">
                <a:latin typeface="Times New Roman"/>
                <a:cs typeface="Times New Roman"/>
              </a:rPr>
              <a:t>i</a:t>
            </a:r>
            <a:r>
              <a:rPr dirty="0" smtClean="0" sz="1400" spc="-15" b="1" u="heavy">
                <a:latin typeface="Times New Roman"/>
                <a:cs typeface="Times New Roman"/>
              </a:rPr>
              <a:t>t</a:t>
            </a:r>
            <a:r>
              <a:rPr dirty="0" smtClean="0" sz="1400" spc="0" b="1" u="heavy">
                <a:latin typeface="Times New Roman"/>
                <a:cs typeface="Times New Roman"/>
              </a:rPr>
              <a:t>w</a:t>
            </a:r>
            <a:r>
              <a:rPr dirty="0" smtClean="0" sz="1400" spc="-10" b="1" u="heavy">
                <a:latin typeface="Times New Roman"/>
                <a:cs typeface="Times New Roman"/>
              </a:rPr>
              <a:t>i</a:t>
            </a:r>
            <a:r>
              <a:rPr dirty="0" smtClean="0" sz="1400" spc="0" b="1" u="heavy">
                <a:latin typeface="Times New Roman"/>
                <a:cs typeface="Times New Roman"/>
              </a:rPr>
              <a:t>s</a:t>
            </a:r>
            <a:r>
              <a:rPr dirty="0" smtClean="0" sz="1400" spc="0" b="1" u="heavy">
                <a:latin typeface="Times New Roman"/>
                <a:cs typeface="Times New Roman"/>
              </a:rPr>
              <a:t>e</a:t>
            </a:r>
            <a:r>
              <a:rPr dirty="0" smtClean="0" sz="1400" spc="0" b="1" u="heavy">
                <a:latin typeface="Times New Roman"/>
                <a:cs typeface="Times New Roman"/>
              </a:rPr>
              <a:t> </a:t>
            </a:r>
            <a:r>
              <a:rPr dirty="0" smtClean="0" sz="1400" spc="0" b="1" u="heavy">
                <a:latin typeface="Times New Roman"/>
                <a:cs typeface="Times New Roman"/>
              </a:rPr>
              <a:t>O</a:t>
            </a:r>
            <a:r>
              <a:rPr dirty="0" smtClean="0" sz="1400" spc="-20" b="1" u="heavy">
                <a:latin typeface="Times New Roman"/>
                <a:cs typeface="Times New Roman"/>
              </a:rPr>
              <a:t>p</a:t>
            </a:r>
            <a:r>
              <a:rPr dirty="0" smtClean="0" sz="1400" spc="0" b="1" u="heavy">
                <a:latin typeface="Times New Roman"/>
                <a:cs typeface="Times New Roman"/>
              </a:rPr>
              <a:t>er</a:t>
            </a:r>
            <a:r>
              <a:rPr dirty="0" smtClean="0" sz="1400" spc="-5" b="1" u="heavy">
                <a:latin typeface="Times New Roman"/>
                <a:cs typeface="Times New Roman"/>
              </a:rPr>
              <a:t>a</a:t>
            </a:r>
            <a:r>
              <a:rPr dirty="0" smtClean="0" sz="1400" spc="0" b="1" u="heavy">
                <a:latin typeface="Times New Roman"/>
                <a:cs typeface="Times New Roman"/>
              </a:rPr>
              <a:t>t</a:t>
            </a:r>
            <a:r>
              <a:rPr dirty="0" smtClean="0" sz="1400" spc="5" b="1" u="heavy">
                <a:latin typeface="Times New Roman"/>
                <a:cs typeface="Times New Roman"/>
              </a:rPr>
              <a:t>o</a:t>
            </a:r>
            <a:r>
              <a:rPr dirty="0" smtClean="0" sz="1400" spc="-15" b="1" u="heavy">
                <a:latin typeface="Times New Roman"/>
                <a:cs typeface="Times New Roman"/>
              </a:rPr>
              <a:t>r</a:t>
            </a:r>
            <a:r>
              <a:rPr dirty="0" smtClean="0" sz="1400" spc="10" b="1" u="heavy">
                <a:latin typeface="Times New Roman"/>
                <a:cs typeface="Times New Roman"/>
              </a:rPr>
              <a:t>s</a:t>
            </a:r>
            <a:r>
              <a:rPr dirty="0" smtClean="0" sz="1400" spc="0" b="1" u="heavy">
                <a:latin typeface="Times New Roman"/>
                <a:cs typeface="Times New Roman"/>
              </a:rPr>
              <a:t>:</a:t>
            </a:r>
            <a:r>
              <a:rPr dirty="0" smtClean="0" sz="1400" spc="0" b="1" u="heavy">
                <a:latin typeface="Times New Roman"/>
                <a:cs typeface="Times New Roman"/>
              </a:rPr>
              <a:t>-</a:t>
            </a:r>
            <a:endParaRPr sz="1400">
              <a:latin typeface="Times New Roman"/>
              <a:cs typeface="Times New Roman"/>
            </a:endParaRPr>
          </a:p>
          <a:p>
            <a:pPr algn="just" marL="12700" marR="12700">
              <a:lnSpc>
                <a:spcPts val="1610"/>
              </a:lnSpc>
              <a:spcBef>
                <a:spcPts val="25"/>
              </a:spcBef>
            </a:pP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ike</a:t>
            </a:r>
            <a:r>
              <a:rPr dirty="0" smtClean="0" sz="1400" spc="165">
                <a:latin typeface="Times New Roman"/>
                <a:cs typeface="Times New Roman"/>
              </a:rPr>
              <a:t> 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y</a:t>
            </a:r>
            <a:r>
              <a:rPr dirty="0" smtClean="0" sz="1400" spc="15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oth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16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gu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s,</a:t>
            </a:r>
            <a:r>
              <a:rPr dirty="0" smtClean="0" sz="1400" spc="160">
                <a:latin typeface="Times New Roman"/>
                <a:cs typeface="Times New Roman"/>
              </a:rPr>
              <a:t> </a:t>
            </a:r>
            <a:r>
              <a:rPr dirty="0" smtClean="0" sz="1400" spc="2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++</a:t>
            </a:r>
            <a:r>
              <a:rPr dirty="0" smtClean="0" sz="1400" spc="16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or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16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16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pl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te</a:t>
            </a:r>
            <a:r>
              <a:rPr dirty="0" smtClean="0" sz="1400" spc="16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-1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ple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16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f </a:t>
            </a:r>
            <a:r>
              <a:rPr dirty="0" smtClean="0" sz="1400" spc="-165">
                <a:latin typeface="Times New Roman"/>
                <a:cs typeface="Times New Roman"/>
              </a:rPr>
              <a:t> </a:t>
            </a:r>
            <a:r>
              <a:rPr dirty="0" smtClean="0" sz="1400" spc="0" i="1">
                <a:latin typeface="Times New Roman"/>
                <a:cs typeface="Times New Roman"/>
              </a:rPr>
              <a:t>b</a:t>
            </a:r>
            <a:r>
              <a:rPr dirty="0" smtClean="0" sz="1400" spc="-10" i="1">
                <a:latin typeface="Times New Roman"/>
                <a:cs typeface="Times New Roman"/>
              </a:rPr>
              <a:t>i</a:t>
            </a:r>
            <a:r>
              <a:rPr dirty="0" smtClean="0" sz="1400" spc="0" i="1">
                <a:latin typeface="Times New Roman"/>
                <a:cs typeface="Times New Roman"/>
              </a:rPr>
              <a:t>t</a:t>
            </a:r>
            <a:r>
              <a:rPr dirty="0" smtClean="0" sz="1400" spc="-15" i="1">
                <a:latin typeface="Times New Roman"/>
                <a:cs typeface="Times New Roman"/>
              </a:rPr>
              <a:t>w</a:t>
            </a:r>
            <a:r>
              <a:rPr dirty="0" smtClean="0" sz="1400" spc="0" i="1">
                <a:latin typeface="Times New Roman"/>
                <a:cs typeface="Times New Roman"/>
              </a:rPr>
              <a:t>i</a:t>
            </a:r>
            <a:r>
              <a:rPr dirty="0" smtClean="0" sz="1400" spc="-10" i="1">
                <a:latin typeface="Times New Roman"/>
                <a:cs typeface="Times New Roman"/>
              </a:rPr>
              <a:t>s</a:t>
            </a:r>
            <a:r>
              <a:rPr dirty="0" smtClean="0" sz="1400" spc="0" i="1">
                <a:latin typeface="Times New Roman"/>
                <a:cs typeface="Times New Roman"/>
              </a:rPr>
              <a:t>e</a:t>
            </a:r>
            <a:r>
              <a:rPr dirty="0" smtClean="0" sz="1400" spc="165" i="1">
                <a:latin typeface="Times New Roman"/>
                <a:cs typeface="Times New Roman"/>
              </a:rPr>
              <a:t> </a:t>
            </a:r>
            <a:r>
              <a:rPr dirty="0" smtClean="0" sz="1400" spc="-10" i="1">
                <a:latin typeface="Times New Roman"/>
                <a:cs typeface="Times New Roman"/>
              </a:rPr>
              <a:t>o</a:t>
            </a:r>
            <a:r>
              <a:rPr dirty="0" smtClean="0" sz="1400" spc="0" i="1">
                <a:latin typeface="Times New Roman"/>
                <a:cs typeface="Times New Roman"/>
              </a:rPr>
              <a:t>pe</a:t>
            </a:r>
            <a:r>
              <a:rPr dirty="0" smtClean="0" sz="1400" spc="-10" i="1">
                <a:latin typeface="Times New Roman"/>
                <a:cs typeface="Times New Roman"/>
              </a:rPr>
              <a:t>r</a:t>
            </a:r>
            <a:r>
              <a:rPr dirty="0" smtClean="0" sz="1400" spc="-10" i="1">
                <a:latin typeface="Times New Roman"/>
                <a:cs typeface="Times New Roman"/>
              </a:rPr>
              <a:t>a</a:t>
            </a:r>
            <a:r>
              <a:rPr dirty="0" smtClean="0" sz="1400" spc="0" i="1">
                <a:latin typeface="Times New Roman"/>
                <a:cs typeface="Times New Roman"/>
              </a:rPr>
              <a:t>t</a:t>
            </a:r>
            <a:r>
              <a:rPr dirty="0" smtClean="0" sz="1400" spc="-10" i="1">
                <a:latin typeface="Times New Roman"/>
                <a:cs typeface="Times New Roman"/>
              </a:rPr>
              <a:t>o</a:t>
            </a:r>
            <a:r>
              <a:rPr dirty="0" smtClean="0" sz="1400" spc="-10" i="1">
                <a:latin typeface="Times New Roman"/>
                <a:cs typeface="Times New Roman"/>
              </a:rPr>
              <a:t>r</a:t>
            </a:r>
            <a:r>
              <a:rPr dirty="0" smtClean="0" sz="1400" spc="0" i="1">
                <a:latin typeface="Times New Roman"/>
                <a:cs typeface="Times New Roman"/>
              </a:rPr>
              <a:t>s.</a:t>
            </a:r>
            <a:r>
              <a:rPr dirty="0" smtClean="0" sz="1400" spc="0" i="1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ce C++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as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ke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la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e of a</a:t>
            </a:r>
            <a:r>
              <a:rPr dirty="0" smtClean="0" sz="1400" spc="-5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se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bly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la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ge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for 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ost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og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5">
                <a:latin typeface="Times New Roman"/>
                <a:cs typeface="Times New Roman"/>
              </a:rPr>
              <a:t>m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15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ng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ta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k</a:t>
            </a:r>
            <a:r>
              <a:rPr dirty="0" smtClean="0" sz="1400" spc="0">
                <a:latin typeface="Times New Roman"/>
                <a:cs typeface="Times New Roman"/>
              </a:rPr>
              <a:t>s,</a:t>
            </a:r>
            <a:r>
              <a:rPr dirty="0" smtClean="0" sz="1400" spc="0">
                <a:latin typeface="Times New Roman"/>
                <a:cs typeface="Times New Roman"/>
              </a:rPr>
              <a:t> it</a:t>
            </a:r>
            <a:r>
              <a:rPr dirty="0" smtClean="0" sz="1400" spc="13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ne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14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14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b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ity</a:t>
            </a:r>
            <a:r>
              <a:rPr dirty="0" smtClean="0" sz="1400" spc="1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to</a:t>
            </a:r>
            <a:r>
              <a:rPr dirty="0" smtClean="0" sz="1400" spc="13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po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140">
                <a:latin typeface="Times New Roman"/>
                <a:cs typeface="Times New Roman"/>
              </a:rPr>
              <a:t> 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y</a:t>
            </a:r>
            <a:r>
              <a:rPr dirty="0" smtClean="0" sz="1400" spc="13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40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13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th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1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13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b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14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one</a:t>
            </a:r>
            <a:r>
              <a:rPr dirty="0" smtClean="0" sz="1400" spc="12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1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se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bler.</a:t>
            </a:r>
            <a:r>
              <a:rPr dirty="0" smtClean="0" sz="1400" spc="160">
                <a:latin typeface="Times New Roman"/>
                <a:cs typeface="Times New Roman"/>
              </a:rPr>
              <a:t> </a:t>
            </a:r>
            <a:r>
              <a:rPr dirty="0" smtClean="0" sz="1400" spc="-10" i="1">
                <a:latin typeface="Times New Roman"/>
                <a:cs typeface="Times New Roman"/>
              </a:rPr>
              <a:t>B</a:t>
            </a:r>
            <a:r>
              <a:rPr dirty="0" smtClean="0" sz="1400" spc="0" i="1">
                <a:latin typeface="Times New Roman"/>
                <a:cs typeface="Times New Roman"/>
              </a:rPr>
              <a:t>it</a:t>
            </a:r>
            <a:r>
              <a:rPr dirty="0" smtClean="0" sz="1400" spc="-15" i="1">
                <a:latin typeface="Times New Roman"/>
                <a:cs typeface="Times New Roman"/>
              </a:rPr>
              <a:t>w</a:t>
            </a:r>
            <a:r>
              <a:rPr dirty="0" smtClean="0" sz="1400" spc="0" i="1">
                <a:latin typeface="Times New Roman"/>
                <a:cs typeface="Times New Roman"/>
              </a:rPr>
              <a:t>i</a:t>
            </a:r>
            <a:r>
              <a:rPr dirty="0" smtClean="0" sz="1400" spc="-10" i="1">
                <a:latin typeface="Times New Roman"/>
                <a:cs typeface="Times New Roman"/>
              </a:rPr>
              <a:t>s</a:t>
            </a:r>
            <a:r>
              <a:rPr dirty="0" smtClean="0" sz="1400" spc="0" i="1">
                <a:latin typeface="Times New Roman"/>
                <a:cs typeface="Times New Roman"/>
              </a:rPr>
              <a:t>e</a:t>
            </a:r>
            <a:r>
              <a:rPr dirty="0" smtClean="0" sz="1400" spc="0" i="1">
                <a:latin typeface="Times New Roman"/>
                <a:cs typeface="Times New Roman"/>
              </a:rPr>
              <a:t> o</a:t>
            </a:r>
            <a:r>
              <a:rPr dirty="0" smtClean="0" sz="1400" spc="-10" i="1">
                <a:latin typeface="Times New Roman"/>
                <a:cs typeface="Times New Roman"/>
              </a:rPr>
              <a:t>p</a:t>
            </a:r>
            <a:r>
              <a:rPr dirty="0" smtClean="0" sz="1400" spc="0" i="1">
                <a:latin typeface="Times New Roman"/>
                <a:cs typeface="Times New Roman"/>
              </a:rPr>
              <a:t>e</a:t>
            </a:r>
            <a:r>
              <a:rPr dirty="0" smtClean="0" sz="1400" spc="-10" i="1">
                <a:latin typeface="Times New Roman"/>
                <a:cs typeface="Times New Roman"/>
              </a:rPr>
              <a:t>r</a:t>
            </a:r>
            <a:r>
              <a:rPr dirty="0" smtClean="0" sz="1400" spc="0" i="1">
                <a:latin typeface="Times New Roman"/>
                <a:cs typeface="Times New Roman"/>
              </a:rPr>
              <a:t>a</a:t>
            </a:r>
            <a:r>
              <a:rPr dirty="0" smtClean="0" sz="1400" spc="-10" i="1">
                <a:latin typeface="Times New Roman"/>
                <a:cs typeface="Times New Roman"/>
              </a:rPr>
              <a:t>t</a:t>
            </a:r>
            <a:r>
              <a:rPr dirty="0" smtClean="0" sz="1400" spc="-10" i="1">
                <a:latin typeface="Times New Roman"/>
                <a:cs typeface="Times New Roman"/>
              </a:rPr>
              <a:t>i</a:t>
            </a:r>
            <a:r>
              <a:rPr dirty="0" smtClean="0" sz="1400" spc="0" i="1">
                <a:latin typeface="Times New Roman"/>
                <a:cs typeface="Times New Roman"/>
              </a:rPr>
              <a:t>o</a:t>
            </a:r>
            <a:r>
              <a:rPr dirty="0" smtClean="0" sz="1400" spc="-10" i="1">
                <a:latin typeface="Times New Roman"/>
                <a:cs typeface="Times New Roman"/>
              </a:rPr>
              <a:t>n</a:t>
            </a:r>
            <a:r>
              <a:rPr dirty="0" smtClean="0" sz="1400" spc="0" i="1">
                <a:latin typeface="Times New Roman"/>
                <a:cs typeface="Times New Roman"/>
              </a:rPr>
              <a:t>s </a:t>
            </a:r>
            <a:r>
              <a:rPr dirty="0" smtClean="0" sz="1400" spc="-114" i="1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re </a:t>
            </a:r>
            <a:r>
              <a:rPr dirty="0" smtClean="0" sz="1400" spc="-1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 </a:t>
            </a:r>
            <a:r>
              <a:rPr dirty="0" smtClean="0" sz="1400" spc="-1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g, </a:t>
            </a:r>
            <a:r>
              <a:rPr dirty="0" smtClean="0" sz="1400" spc="-1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ng, </a:t>
            </a:r>
            <a:r>
              <a:rPr dirty="0" smtClean="0" sz="1400" spc="-1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or </a:t>
            </a:r>
            <a:r>
              <a:rPr dirty="0" smtClean="0" sz="1400" spc="-14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ng </a:t>
            </a:r>
            <a:r>
              <a:rPr dirty="0" smtClean="0" sz="1400" spc="-14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 </a:t>
            </a:r>
            <a:r>
              <a:rPr dirty="0" smtClean="0" sz="1400" spc="-1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 </a:t>
            </a:r>
            <a:r>
              <a:rPr dirty="0" smtClean="0" sz="1400" spc="-1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ual </a:t>
            </a:r>
            <a:r>
              <a:rPr dirty="0" smtClean="0" sz="1400" spc="-13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b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s </a:t>
            </a:r>
            <a:r>
              <a:rPr dirty="0" smtClean="0" sz="1400" spc="-13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in </a:t>
            </a:r>
            <a:r>
              <a:rPr dirty="0" smtClean="0" sz="1400" spc="-13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 </a:t>
            </a:r>
            <a:r>
              <a:rPr dirty="0" smtClean="0" sz="1400" spc="-1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te </a:t>
            </a:r>
            <a:r>
              <a:rPr dirty="0" smtClean="0" sz="1400" spc="-12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r </a:t>
            </a:r>
            <a:r>
              <a:rPr dirty="0" smtClean="0" sz="1400" spc="-12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5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, </a:t>
            </a:r>
            <a:r>
              <a:rPr dirty="0" smtClean="0" sz="1400" spc="-14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ch</a:t>
            </a:r>
            <a:endParaRPr sz="1400">
              <a:latin typeface="Times New Roman"/>
              <a:cs typeface="Times New Roman"/>
            </a:endParaRPr>
          </a:p>
          <a:p>
            <a:pPr algn="just" marL="12700" marR="12700">
              <a:lnSpc>
                <a:spcPts val="1610"/>
              </a:lnSpc>
            </a:pPr>
            <a:r>
              <a:rPr dirty="0" smtClean="0" sz="1400">
                <a:latin typeface="Times New Roman"/>
                <a:cs typeface="Times New Roman"/>
              </a:rPr>
              <a:t>c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rr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4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4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3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st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ard</a:t>
            </a:r>
            <a:r>
              <a:rPr dirty="0" smtClean="0" sz="1400" spc="65">
                <a:latin typeface="Times New Roman"/>
                <a:cs typeface="Times New Roman"/>
              </a:rPr>
              <a:t> </a:t>
            </a:r>
            <a:r>
              <a:rPr dirty="0" smtClean="0" sz="1400" spc="-15" b="1">
                <a:latin typeface="Times New Roman"/>
                <a:cs typeface="Times New Roman"/>
              </a:rPr>
              <a:t>c</a:t>
            </a:r>
            <a:r>
              <a:rPr dirty="0" smtClean="0" sz="1400" spc="0" b="1">
                <a:latin typeface="Times New Roman"/>
                <a:cs typeface="Times New Roman"/>
              </a:rPr>
              <a:t>har</a:t>
            </a:r>
            <a:r>
              <a:rPr dirty="0" smtClean="0" sz="1400" spc="50" b="1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50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i</a:t>
            </a:r>
            <a:r>
              <a:rPr dirty="0" smtClean="0" sz="1400" spc="-15" b="1">
                <a:latin typeface="Times New Roman"/>
                <a:cs typeface="Times New Roman"/>
              </a:rPr>
              <a:t>n</a:t>
            </a:r>
            <a:r>
              <a:rPr dirty="0" smtClean="0" sz="1400" spc="0" b="1">
                <a:latin typeface="Times New Roman"/>
                <a:cs typeface="Times New Roman"/>
              </a:rPr>
              <a:t>t</a:t>
            </a:r>
            <a:r>
              <a:rPr dirty="0" smtClean="0" sz="1400" spc="45" b="1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ata</a:t>
            </a:r>
            <a:r>
              <a:rPr dirty="0" smtClean="0" sz="1400" spc="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4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3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var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.</a:t>
            </a:r>
            <a:r>
              <a:rPr dirty="0" smtClean="0" sz="1400" spc="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Bit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se</a:t>
            </a:r>
            <a:r>
              <a:rPr dirty="0" smtClean="0" sz="1400" spc="3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er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to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4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4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b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 us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16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16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pe </a:t>
            </a:r>
            <a:r>
              <a:rPr dirty="0" smtClean="0" sz="1400" spc="-160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f</a:t>
            </a:r>
            <a:r>
              <a:rPr dirty="0" smtClean="0" sz="1400" spc="-10" b="1">
                <a:latin typeface="Times New Roman"/>
                <a:cs typeface="Times New Roman"/>
              </a:rPr>
              <a:t>l</a:t>
            </a:r>
            <a:r>
              <a:rPr dirty="0" smtClean="0" sz="1400" spc="0" b="1">
                <a:latin typeface="Times New Roman"/>
                <a:cs typeface="Times New Roman"/>
              </a:rPr>
              <a:t>o</a:t>
            </a:r>
            <a:r>
              <a:rPr dirty="0" smtClean="0" sz="1400" spc="-10" b="1">
                <a:latin typeface="Times New Roman"/>
                <a:cs typeface="Times New Roman"/>
              </a:rPr>
              <a:t>a</a:t>
            </a:r>
            <a:r>
              <a:rPr dirty="0" smtClean="0" sz="1400" spc="0" b="1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,</a:t>
            </a:r>
            <a:r>
              <a:rPr dirty="0" smtClean="0" sz="1400" spc="160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dou</a:t>
            </a:r>
            <a:r>
              <a:rPr dirty="0" smtClean="0" sz="1400" spc="-15" b="1">
                <a:latin typeface="Times New Roman"/>
                <a:cs typeface="Times New Roman"/>
              </a:rPr>
              <a:t>b</a:t>
            </a:r>
            <a:r>
              <a:rPr dirty="0" smtClean="0" sz="1400" spc="5" b="1">
                <a:latin typeface="Times New Roman"/>
                <a:cs typeface="Times New Roman"/>
              </a:rPr>
              <a:t>l</a:t>
            </a:r>
            <a:r>
              <a:rPr dirty="0" smtClean="0" sz="1400" spc="0" b="1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, </a:t>
            </a:r>
            <a:r>
              <a:rPr dirty="0" smtClean="0" sz="1400" spc="-175">
                <a:latin typeface="Times New Roman"/>
                <a:cs typeface="Times New Roman"/>
              </a:rPr>
              <a:t> </a:t>
            </a:r>
            <a:r>
              <a:rPr dirty="0" smtClean="0" sz="1400" spc="-10" b="1">
                <a:latin typeface="Times New Roman"/>
                <a:cs typeface="Times New Roman"/>
              </a:rPr>
              <a:t>l</a:t>
            </a:r>
            <a:r>
              <a:rPr dirty="0" smtClean="0" sz="1400" spc="0" b="1">
                <a:latin typeface="Times New Roman"/>
                <a:cs typeface="Times New Roman"/>
              </a:rPr>
              <a:t>o</a:t>
            </a:r>
            <a:r>
              <a:rPr dirty="0" smtClean="0" sz="1400" spc="-15" b="1">
                <a:latin typeface="Times New Roman"/>
                <a:cs typeface="Times New Roman"/>
              </a:rPr>
              <a:t>n</a:t>
            </a:r>
            <a:r>
              <a:rPr dirty="0" smtClean="0" sz="1400" spc="0" b="1">
                <a:latin typeface="Times New Roman"/>
                <a:cs typeface="Times New Roman"/>
              </a:rPr>
              <a:t>g </a:t>
            </a:r>
            <a:r>
              <a:rPr dirty="0" smtClean="0" sz="1400" spc="-170" b="1">
                <a:latin typeface="Times New Roman"/>
                <a:cs typeface="Times New Roman"/>
              </a:rPr>
              <a:t> </a:t>
            </a:r>
            <a:r>
              <a:rPr dirty="0" smtClean="0" sz="1400" spc="-15" b="1">
                <a:latin typeface="Times New Roman"/>
                <a:cs typeface="Times New Roman"/>
              </a:rPr>
              <a:t>d</a:t>
            </a:r>
            <a:r>
              <a:rPr dirty="0" smtClean="0" sz="1400" spc="0" b="1">
                <a:latin typeface="Times New Roman"/>
                <a:cs typeface="Times New Roman"/>
              </a:rPr>
              <a:t>ou</a:t>
            </a:r>
            <a:r>
              <a:rPr dirty="0" smtClean="0" sz="1400" spc="-15" b="1">
                <a:latin typeface="Times New Roman"/>
                <a:cs typeface="Times New Roman"/>
              </a:rPr>
              <a:t>b</a:t>
            </a:r>
            <a:r>
              <a:rPr dirty="0" smtClean="0" sz="1400" spc="0" b="1">
                <a:latin typeface="Times New Roman"/>
                <a:cs typeface="Times New Roman"/>
              </a:rPr>
              <a:t>l</a:t>
            </a:r>
            <a:r>
              <a:rPr dirty="0" smtClean="0" sz="1400" spc="-5" b="1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,</a:t>
            </a:r>
            <a:r>
              <a:rPr dirty="0" smtClean="0" sz="1400" spc="175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v</a:t>
            </a:r>
            <a:r>
              <a:rPr dirty="0" smtClean="0" sz="1400" spc="-10" b="1">
                <a:latin typeface="Times New Roman"/>
                <a:cs typeface="Times New Roman"/>
              </a:rPr>
              <a:t>o</a:t>
            </a:r>
            <a:r>
              <a:rPr dirty="0" smtClean="0" sz="1400" spc="0" b="1">
                <a:latin typeface="Times New Roman"/>
                <a:cs typeface="Times New Roman"/>
              </a:rPr>
              <a:t>id</a:t>
            </a:r>
            <a:r>
              <a:rPr dirty="0" smtClean="0" sz="1400" spc="0">
                <a:latin typeface="Times New Roman"/>
                <a:cs typeface="Times New Roman"/>
              </a:rPr>
              <a:t>,</a:t>
            </a:r>
            <a:r>
              <a:rPr dirty="0" smtClean="0" sz="1400" spc="16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or</a:t>
            </a:r>
            <a:r>
              <a:rPr dirty="0" smtClean="0" sz="1400" spc="16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th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r </a:t>
            </a:r>
            <a:r>
              <a:rPr dirty="0" smtClean="0" sz="1400" spc="-165">
                <a:latin typeface="Times New Roman"/>
                <a:cs typeface="Times New Roman"/>
              </a:rPr>
              <a:t> 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ore </a:t>
            </a:r>
            <a:r>
              <a:rPr dirty="0" smtClean="0" sz="1400" spc="-17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pl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x</a:t>
            </a:r>
            <a:r>
              <a:rPr dirty="0" smtClean="0" sz="1400" spc="16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pe</a:t>
            </a:r>
            <a:r>
              <a:rPr dirty="0" smtClean="0" sz="1400" spc="5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. </a:t>
            </a:r>
            <a:r>
              <a:rPr dirty="0" smtClean="0" sz="1400" spc="-16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 </a:t>
            </a:r>
            <a:r>
              <a:rPr dirty="0" smtClean="0" sz="1400" spc="-17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b</a:t>
            </a:r>
            <a:r>
              <a:rPr dirty="0" smtClean="0" sz="1400" spc="0">
                <a:latin typeface="Times New Roman"/>
                <a:cs typeface="Times New Roman"/>
              </a:rPr>
              <a:t>it</a:t>
            </a:r>
            <a:r>
              <a:rPr dirty="0" smtClean="0" sz="1400" spc="-2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endParaRPr sz="1400">
              <a:latin typeface="Times New Roman"/>
              <a:cs typeface="Times New Roman"/>
            </a:endParaRPr>
          </a:p>
          <a:p>
            <a:pPr algn="just" marL="12700" marR="13970">
              <a:lnSpc>
                <a:spcPts val="1610"/>
              </a:lnSpc>
              <a:spcBef>
                <a:spcPts val="10"/>
              </a:spcBef>
            </a:pP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,</a:t>
            </a:r>
            <a:r>
              <a:rPr dirty="0" smtClean="0" sz="1400" spc="5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R,</a:t>
            </a:r>
            <a:r>
              <a:rPr dirty="0" smtClean="0" sz="1400" spc="6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6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(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5">
                <a:latin typeface="Times New Roman"/>
                <a:cs typeface="Times New Roman"/>
              </a:rPr>
              <a:t>’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6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ple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t)</a:t>
            </a:r>
            <a:r>
              <a:rPr dirty="0" smtClean="0" sz="1400" spc="5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are</a:t>
            </a:r>
            <a:r>
              <a:rPr dirty="0" smtClean="0" sz="1400" spc="5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er</a:t>
            </a:r>
            <a:r>
              <a:rPr dirty="0" smtClean="0" sz="1400" spc="-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ed</a:t>
            </a:r>
            <a:r>
              <a:rPr dirty="0" smtClean="0" sz="1400" spc="5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by</a:t>
            </a:r>
            <a:r>
              <a:rPr dirty="0" smtClean="0" sz="1400" spc="3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the</a:t>
            </a:r>
            <a:r>
              <a:rPr dirty="0" smtClean="0" sz="1400" spc="5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10">
                <a:latin typeface="Times New Roman"/>
                <a:cs typeface="Times New Roman"/>
              </a:rPr>
              <a:t>a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9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tr</a:t>
            </a:r>
            <a:r>
              <a:rPr dirty="0" smtClean="0" sz="1400" spc="5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4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ta</a:t>
            </a:r>
            <a:r>
              <a:rPr dirty="0" smtClean="0" sz="1400" spc="-10">
                <a:latin typeface="Times New Roman"/>
                <a:cs typeface="Times New Roman"/>
              </a:rPr>
              <a:t>b</a:t>
            </a:r>
            <a:r>
              <a:rPr dirty="0" smtClean="0" sz="1400" spc="0">
                <a:latin typeface="Times New Roman"/>
                <a:cs typeface="Times New Roman"/>
              </a:rPr>
              <a:t>le</a:t>
            </a:r>
            <a:r>
              <a:rPr dirty="0" smtClean="0" sz="1400" spc="5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6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re</a:t>
            </a:r>
            <a:r>
              <a:rPr dirty="0" smtClean="0" sz="1400" spc="5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 l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1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q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v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12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xc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pt</a:t>
            </a:r>
            <a:r>
              <a:rPr dirty="0" smtClean="0" sz="1400" spc="10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th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12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hey</a:t>
            </a:r>
            <a:r>
              <a:rPr dirty="0" smtClean="0" sz="1400" spc="9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ork</a:t>
            </a:r>
            <a:r>
              <a:rPr dirty="0" smtClean="0" sz="1400" spc="1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on</a:t>
            </a:r>
            <a:r>
              <a:rPr dirty="0" smtClean="0" sz="1400" spc="1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114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b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5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-</a:t>
            </a:r>
            <a:r>
              <a:rPr dirty="0" smtClean="0" sz="1400" spc="5">
                <a:latin typeface="Times New Roman"/>
                <a:cs typeface="Times New Roman"/>
              </a:rPr>
              <a:t>b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-b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1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v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l.</a:t>
            </a:r>
            <a:r>
              <a:rPr dirty="0" smtClean="0" sz="1400" spc="12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114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x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ve</a:t>
            </a:r>
            <a:r>
              <a:rPr dirty="0" smtClean="0" sz="1400" spc="114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114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^</a:t>
            </a:r>
            <a:r>
              <a:rPr dirty="0" smtClean="0" sz="1400" spc="10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has</a:t>
            </a:r>
            <a:r>
              <a:rPr dirty="0" smtClean="0" sz="1400" spc="12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0">
                <a:latin typeface="Times New Roman"/>
                <a:cs typeface="Times New Roman"/>
              </a:rPr>
              <a:t> tr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b</a:t>
            </a:r>
            <a:r>
              <a:rPr dirty="0" smtClean="0" sz="1400" spc="0">
                <a:latin typeface="Times New Roman"/>
                <a:cs typeface="Times New Roman"/>
              </a:rPr>
              <a:t>le </a:t>
            </a:r>
            <a:r>
              <a:rPr dirty="0" smtClean="0" sz="1400" spc="-5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ho</a:t>
            </a:r>
            <a:r>
              <a:rPr dirty="0" smtClean="0" sz="1400" spc="-2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e: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00" spc="-5">
                <a:latin typeface="Freestyle Script"/>
                <a:cs typeface="Freestyle Script"/>
              </a:rPr>
              <a:t>D</a:t>
            </a:r>
            <a:r>
              <a:rPr dirty="0" smtClean="0" sz="1200" spc="-20">
                <a:latin typeface="Freestyle Script"/>
                <a:cs typeface="Freestyle Script"/>
              </a:rPr>
              <a:t>i</a:t>
            </a:r>
            <a:r>
              <a:rPr dirty="0" smtClean="0" sz="1200" spc="0">
                <a:latin typeface="Freestyle Script"/>
                <a:cs typeface="Freestyle Script"/>
              </a:rPr>
              <a:t>ya</a:t>
            </a:r>
            <a:r>
              <a:rPr dirty="0" smtClean="0" sz="1200" spc="-15">
                <a:latin typeface="Freestyle Script"/>
                <a:cs typeface="Freestyle Script"/>
              </a:rPr>
              <a:t>l</a:t>
            </a:r>
            <a:r>
              <a:rPr dirty="0" smtClean="0" sz="1200" spc="-5">
                <a:latin typeface="Freestyle Script"/>
                <a:cs typeface="Freestyle Script"/>
              </a:rPr>
              <a:t>a</a:t>
            </a:r>
            <a:r>
              <a:rPr dirty="0" smtClean="0" sz="1200" spc="-5">
                <a:latin typeface="Freestyle Script"/>
                <a:cs typeface="Freestyle Script"/>
              </a:rPr>
              <a:t> </a:t>
            </a:r>
            <a:r>
              <a:rPr dirty="0" smtClean="0" sz="1200" spc="-5">
                <a:latin typeface="Freestyle Script"/>
                <a:cs typeface="Freestyle Script"/>
              </a:rPr>
              <a:t>u</a:t>
            </a:r>
            <a:r>
              <a:rPr dirty="0" smtClean="0" sz="1200" spc="-20">
                <a:latin typeface="Freestyle Script"/>
                <a:cs typeface="Freestyle Script"/>
              </a:rPr>
              <a:t>i</a:t>
            </a:r>
            <a:r>
              <a:rPr dirty="0" smtClean="0" sz="1200" spc="10">
                <a:latin typeface="Freestyle Script"/>
                <a:cs typeface="Freestyle Script"/>
              </a:rPr>
              <a:t>n</a:t>
            </a:r>
            <a:r>
              <a:rPr dirty="0" smtClean="0" sz="1200" spc="-15">
                <a:latin typeface="Freestyle Script"/>
                <a:cs typeface="Freestyle Script"/>
              </a:rPr>
              <a:t>v</a:t>
            </a:r>
            <a:r>
              <a:rPr dirty="0" smtClean="0" sz="1200" spc="5">
                <a:latin typeface="Freestyle Script"/>
                <a:cs typeface="Freestyle Script"/>
              </a:rPr>
              <a:t>e</a:t>
            </a:r>
            <a:r>
              <a:rPr dirty="0" smtClean="0" sz="1200" spc="-5">
                <a:latin typeface="Freestyle Script"/>
                <a:cs typeface="Freestyle Script"/>
              </a:rPr>
              <a:t>r</a:t>
            </a:r>
            <a:r>
              <a:rPr dirty="0" smtClean="0" sz="1200" spc="-10">
                <a:latin typeface="Freestyle Script"/>
                <a:cs typeface="Freestyle Script"/>
              </a:rPr>
              <a:t>s</a:t>
            </a:r>
            <a:r>
              <a:rPr dirty="0" smtClean="0" sz="1200" spc="-5">
                <a:latin typeface="Freestyle Script"/>
                <a:cs typeface="Freestyle Script"/>
              </a:rPr>
              <a:t>i</a:t>
            </a:r>
            <a:r>
              <a:rPr dirty="0" smtClean="0" sz="1200" spc="-15">
                <a:latin typeface="Freestyle Script"/>
                <a:cs typeface="Freestyle Script"/>
              </a:rPr>
              <a:t>t</a:t>
            </a:r>
            <a:r>
              <a:rPr dirty="0" smtClean="0" sz="1200" spc="10">
                <a:latin typeface="Freestyle Script"/>
                <a:cs typeface="Freestyle Script"/>
              </a:rPr>
              <a:t>y</a:t>
            </a:r>
            <a:r>
              <a:rPr dirty="0" smtClean="0" sz="1200" spc="-5">
                <a:latin typeface="Freestyle Script"/>
                <a:cs typeface="Freestyle Script"/>
              </a:rPr>
              <a:t>-</a:t>
            </a:r>
            <a:r>
              <a:rPr dirty="0" smtClean="0" sz="1200" spc="5">
                <a:latin typeface="Freestyle Script"/>
                <a:cs typeface="Freestyle Script"/>
              </a:rPr>
              <a:t> </a:t>
            </a:r>
            <a:r>
              <a:rPr dirty="0" smtClean="0" sz="1200" spc="-15">
                <a:latin typeface="Freestyle Script"/>
                <a:cs typeface="Freestyle Script"/>
              </a:rPr>
              <a:t>C</a:t>
            </a:r>
            <a:r>
              <a:rPr dirty="0" smtClean="0" sz="1200" spc="0">
                <a:latin typeface="Freestyle Script"/>
                <a:cs typeface="Freestyle Script"/>
              </a:rPr>
              <a:t>ollege</a:t>
            </a:r>
            <a:r>
              <a:rPr dirty="0" smtClean="0" sz="1200" spc="5">
                <a:latin typeface="Freestyle Script"/>
                <a:cs typeface="Freestyle Script"/>
              </a:rPr>
              <a:t> </a:t>
            </a:r>
            <a:r>
              <a:rPr dirty="0" smtClean="0" sz="1200" spc="0">
                <a:latin typeface="Freestyle Script"/>
                <a:cs typeface="Freestyle Script"/>
              </a:rPr>
              <a:t>of</a:t>
            </a:r>
            <a:r>
              <a:rPr dirty="0" smtClean="0" sz="1200" spc="-10">
                <a:latin typeface="Freestyle Script"/>
                <a:cs typeface="Freestyle Script"/>
              </a:rPr>
              <a:t> </a:t>
            </a:r>
            <a:r>
              <a:rPr dirty="0" smtClean="0" sz="1200" spc="5">
                <a:latin typeface="Freestyle Script"/>
                <a:cs typeface="Freestyle Script"/>
              </a:rPr>
              <a:t>E</a:t>
            </a:r>
            <a:r>
              <a:rPr dirty="0" smtClean="0" sz="1200" spc="0">
                <a:latin typeface="Freestyle Script"/>
                <a:cs typeface="Freestyle Script"/>
              </a:rPr>
              <a:t>n</a:t>
            </a:r>
            <a:r>
              <a:rPr dirty="0" smtClean="0" sz="1200" spc="5">
                <a:latin typeface="Freestyle Script"/>
                <a:cs typeface="Freestyle Script"/>
              </a:rPr>
              <a:t>g</a:t>
            </a:r>
            <a:r>
              <a:rPr dirty="0" smtClean="0" sz="1200" spc="-20">
                <a:latin typeface="Freestyle Script"/>
                <a:cs typeface="Freestyle Script"/>
              </a:rPr>
              <a:t>i</a:t>
            </a:r>
            <a:r>
              <a:rPr dirty="0" smtClean="0" sz="1200" spc="0">
                <a:latin typeface="Freestyle Script"/>
                <a:cs typeface="Freestyle Script"/>
              </a:rPr>
              <a:t>n</a:t>
            </a:r>
            <a:r>
              <a:rPr dirty="0" smtClean="0" sz="1200" spc="5">
                <a:latin typeface="Freestyle Script"/>
                <a:cs typeface="Freestyle Script"/>
              </a:rPr>
              <a:t>e</a:t>
            </a:r>
            <a:r>
              <a:rPr dirty="0" smtClean="0" sz="1200" spc="-10">
                <a:latin typeface="Freestyle Script"/>
                <a:cs typeface="Freestyle Script"/>
              </a:rPr>
              <a:t>e</a:t>
            </a:r>
            <a:r>
              <a:rPr dirty="0" smtClean="0" sz="1200" spc="-5">
                <a:latin typeface="Freestyle Script"/>
                <a:cs typeface="Freestyle Script"/>
              </a:rPr>
              <a:t>r</a:t>
            </a:r>
            <a:r>
              <a:rPr dirty="0" smtClean="0" sz="1200" spc="-20">
                <a:latin typeface="Freestyle Script"/>
                <a:cs typeface="Freestyle Script"/>
              </a:rPr>
              <a:t>i</a:t>
            </a:r>
            <a:r>
              <a:rPr dirty="0" smtClean="0" sz="1200" spc="0">
                <a:latin typeface="Freestyle Script"/>
                <a:cs typeface="Freestyle Script"/>
              </a:rPr>
              <a:t>ng</a:t>
            </a:r>
            <a:endParaRPr sz="1200">
              <a:latin typeface="Freestyle Script"/>
              <a:cs typeface="Freestyle Script"/>
            </a:endParaRPr>
          </a:p>
        </p:txBody>
      </p:sp>
      <p:sp>
        <p:nvSpPr>
          <p:cNvPr id="14" name="object 14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00" spc="-15">
                <a:latin typeface="Freestyle Script"/>
                <a:cs typeface="Freestyle Script"/>
              </a:rPr>
              <a:t>C</a:t>
            </a:r>
            <a:r>
              <a:rPr dirty="0" smtClean="0" sz="1200" spc="0">
                <a:latin typeface="Freestyle Script"/>
                <a:cs typeface="Freestyle Script"/>
              </a:rPr>
              <a:t>o</a:t>
            </a:r>
            <a:r>
              <a:rPr dirty="0" smtClean="0" sz="1200" spc="-5">
                <a:latin typeface="Freestyle Script"/>
                <a:cs typeface="Freestyle Script"/>
              </a:rPr>
              <a:t>mm</a:t>
            </a:r>
            <a:r>
              <a:rPr dirty="0" smtClean="0" sz="1200" spc="-5">
                <a:latin typeface="Freestyle Script"/>
                <a:cs typeface="Freestyle Script"/>
              </a:rPr>
              <a:t>un</a:t>
            </a:r>
            <a:r>
              <a:rPr dirty="0" smtClean="0" sz="1200" spc="-20">
                <a:latin typeface="Freestyle Script"/>
                <a:cs typeface="Freestyle Script"/>
              </a:rPr>
              <a:t>i</a:t>
            </a:r>
            <a:r>
              <a:rPr dirty="0" smtClean="0" sz="1200" spc="5">
                <a:latin typeface="Freestyle Script"/>
                <a:cs typeface="Freestyle Script"/>
              </a:rPr>
              <a:t>c</a:t>
            </a:r>
            <a:r>
              <a:rPr dirty="0" smtClean="0" sz="1200" spc="-5">
                <a:latin typeface="Freestyle Script"/>
                <a:cs typeface="Freestyle Script"/>
              </a:rPr>
              <a:t>a</a:t>
            </a:r>
            <a:r>
              <a:rPr dirty="0" smtClean="0" sz="1200" spc="-10">
                <a:latin typeface="Freestyle Script"/>
                <a:cs typeface="Freestyle Script"/>
              </a:rPr>
              <a:t>t</a:t>
            </a:r>
            <a:r>
              <a:rPr dirty="0" smtClean="0" sz="1200" spc="-20">
                <a:latin typeface="Freestyle Script"/>
                <a:cs typeface="Freestyle Script"/>
              </a:rPr>
              <a:t>i</a:t>
            </a:r>
            <a:r>
              <a:rPr dirty="0" smtClean="0" sz="1200" spc="0">
                <a:latin typeface="Freestyle Script"/>
                <a:cs typeface="Freestyle Script"/>
              </a:rPr>
              <a:t>on</a:t>
            </a:r>
            <a:r>
              <a:rPr dirty="0" smtClean="0" sz="1200" spc="-5">
                <a:latin typeface="Freestyle Script"/>
                <a:cs typeface="Freestyle Script"/>
              </a:rPr>
              <a:t> </a:t>
            </a:r>
            <a:r>
              <a:rPr dirty="0" smtClean="0" sz="1200" spc="0">
                <a:latin typeface="Freestyle Script"/>
                <a:cs typeface="Freestyle Script"/>
              </a:rPr>
              <a:t>D</a:t>
            </a:r>
            <a:r>
              <a:rPr dirty="0" smtClean="0" sz="1200" spc="5">
                <a:latin typeface="Freestyle Script"/>
                <a:cs typeface="Freestyle Script"/>
              </a:rPr>
              <a:t>e</a:t>
            </a:r>
            <a:r>
              <a:rPr dirty="0" smtClean="0" sz="1200" spc="-10">
                <a:latin typeface="Freestyle Script"/>
                <a:cs typeface="Freestyle Script"/>
              </a:rPr>
              <a:t>p</a:t>
            </a:r>
            <a:r>
              <a:rPr dirty="0" smtClean="0" sz="1200" spc="-5">
                <a:latin typeface="Freestyle Script"/>
                <a:cs typeface="Freestyle Script"/>
              </a:rPr>
              <a:t>a</a:t>
            </a:r>
            <a:r>
              <a:rPr dirty="0" smtClean="0" sz="1200" spc="0">
                <a:latin typeface="Freestyle Script"/>
                <a:cs typeface="Freestyle Script"/>
              </a:rPr>
              <a:t>r</a:t>
            </a:r>
            <a:r>
              <a:rPr dirty="0" smtClean="0" sz="1200" spc="-5">
                <a:latin typeface="Freestyle Script"/>
                <a:cs typeface="Freestyle Script"/>
              </a:rPr>
              <a:t>t</a:t>
            </a:r>
            <a:r>
              <a:rPr dirty="0" smtClean="0" sz="1200" spc="-15">
                <a:latin typeface="Freestyle Script"/>
                <a:cs typeface="Freestyle Script"/>
              </a:rPr>
              <a:t>m</a:t>
            </a:r>
            <a:r>
              <a:rPr dirty="0" smtClean="0" sz="1200" spc="5">
                <a:latin typeface="Freestyle Script"/>
                <a:cs typeface="Freestyle Script"/>
              </a:rPr>
              <a:t>e</a:t>
            </a:r>
            <a:r>
              <a:rPr dirty="0" smtClean="0" sz="1200" spc="0">
                <a:latin typeface="Freestyle Script"/>
                <a:cs typeface="Freestyle Script"/>
              </a:rPr>
              <a:t>nt</a:t>
            </a:r>
            <a:endParaRPr sz="1200">
              <a:latin typeface="Freestyle Script"/>
              <a:cs typeface="Freestyle Script"/>
            </a:endParaRPr>
          </a:p>
        </p:txBody>
      </p:sp>
      <p:sp>
        <p:nvSpPr>
          <p:cNvPr id="15" name="object 15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71120">
              <a:lnSpc>
                <a:spcPct val="100000"/>
              </a:lnSpc>
            </a:pPr>
            <a:fld id="{81D60167-4931-47E6-BA6A-407CBD079E47}" type="slidenum">
              <a:rPr dirty="0" smtClean="0" sz="1200" b="1">
                <a:latin typeface="Cambria"/>
                <a:cs typeface="Cambria"/>
              </a:rPr>
              <a:t>1</a:t>
            </a:fld>
            <a:endParaRPr sz="1200">
              <a:latin typeface="Cambria"/>
              <a:cs typeface="Cambria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444500" y="5902324"/>
            <a:ext cx="1744980" cy="2254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b="1">
                <a:latin typeface="Times New Roman"/>
                <a:cs typeface="Times New Roman"/>
              </a:rPr>
              <a:t>The Bi</a:t>
            </a:r>
            <a:r>
              <a:rPr dirty="0" smtClean="0" sz="1400" spc="-10" b="1">
                <a:latin typeface="Times New Roman"/>
                <a:cs typeface="Times New Roman"/>
              </a:rPr>
              <a:t>t</a:t>
            </a:r>
            <a:r>
              <a:rPr dirty="0" smtClean="0" sz="1400" spc="0" b="1">
                <a:latin typeface="Times New Roman"/>
                <a:cs typeface="Times New Roman"/>
              </a:rPr>
              <a:t>w</a:t>
            </a:r>
            <a:r>
              <a:rPr dirty="0" smtClean="0" sz="1400" spc="-10" b="1">
                <a:latin typeface="Times New Roman"/>
                <a:cs typeface="Times New Roman"/>
              </a:rPr>
              <a:t>i</a:t>
            </a:r>
            <a:r>
              <a:rPr dirty="0" smtClean="0" sz="1400" spc="0" b="1">
                <a:latin typeface="Times New Roman"/>
                <a:cs typeface="Times New Roman"/>
              </a:rPr>
              <a:t>se</a:t>
            </a:r>
            <a:r>
              <a:rPr dirty="0" smtClean="0" sz="1400" spc="-1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ope</a:t>
            </a:r>
            <a:r>
              <a:rPr dirty="0" smtClean="0" sz="1400" spc="-15" b="1">
                <a:latin typeface="Times New Roman"/>
                <a:cs typeface="Times New Roman"/>
              </a:rPr>
              <a:t>r</a:t>
            </a:r>
            <a:r>
              <a:rPr dirty="0" smtClean="0" sz="1400" spc="0" b="1">
                <a:latin typeface="Times New Roman"/>
                <a:cs typeface="Times New Roman"/>
              </a:rPr>
              <a:t>a</a:t>
            </a:r>
            <a:r>
              <a:rPr dirty="0" smtClean="0" sz="1400" spc="-15" b="1">
                <a:latin typeface="Times New Roman"/>
                <a:cs typeface="Times New Roman"/>
              </a:rPr>
              <a:t>t</a:t>
            </a:r>
            <a:r>
              <a:rPr dirty="0" smtClean="0" sz="1400" spc="-10" b="1">
                <a:latin typeface="Times New Roman"/>
                <a:cs typeface="Times New Roman"/>
              </a:rPr>
              <a:t>o</a:t>
            </a:r>
            <a:r>
              <a:rPr dirty="0" smtClean="0" sz="1400" spc="0" b="1">
                <a:latin typeface="Times New Roman"/>
                <a:cs typeface="Times New Roman"/>
              </a:rPr>
              <a:t>r</a:t>
            </a:r>
            <a:r>
              <a:rPr dirty="0" smtClean="0" sz="1400" spc="5" b="1">
                <a:latin typeface="Times New Roman"/>
                <a:cs typeface="Times New Roman"/>
              </a:rPr>
              <a:t>:</a:t>
            </a:r>
            <a:r>
              <a:rPr dirty="0" smtClean="0" sz="1400" spc="0" b="1">
                <a:latin typeface="Times New Roman"/>
                <a:cs typeface="Times New Roman"/>
              </a:rPr>
              <a:t>-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444500" y="7994777"/>
            <a:ext cx="6673850" cy="1042669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1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13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er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to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s,</a:t>
            </a:r>
            <a:r>
              <a:rPr dirty="0" smtClean="0" sz="1400" spc="140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&gt;&gt;</a:t>
            </a:r>
            <a:r>
              <a:rPr dirty="0" smtClean="0" sz="1400" spc="135" b="1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135">
                <a:latin typeface="Times New Roman"/>
                <a:cs typeface="Times New Roman"/>
              </a:rPr>
              <a:t> </a:t>
            </a:r>
            <a:r>
              <a:rPr dirty="0" smtClean="0" sz="1400" spc="-10" b="1">
                <a:latin typeface="Times New Roman"/>
                <a:cs typeface="Times New Roman"/>
              </a:rPr>
              <a:t>&lt;</a:t>
            </a:r>
            <a:r>
              <a:rPr dirty="0" smtClean="0" sz="1400" spc="0" b="1">
                <a:latin typeface="Times New Roman"/>
                <a:cs typeface="Times New Roman"/>
              </a:rPr>
              <a:t>&lt;</a:t>
            </a:r>
            <a:r>
              <a:rPr dirty="0" smtClean="0" sz="1400" spc="0">
                <a:latin typeface="Times New Roman"/>
                <a:cs typeface="Times New Roman"/>
              </a:rPr>
              <a:t>,</a:t>
            </a:r>
            <a:r>
              <a:rPr dirty="0" smtClean="0" sz="1400" spc="135">
                <a:latin typeface="Times New Roman"/>
                <a:cs typeface="Times New Roman"/>
              </a:rPr>
              <a:t> 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ove</a:t>
            </a:r>
            <a:r>
              <a:rPr dirty="0" smtClean="0" sz="1400" spc="14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ll</a:t>
            </a:r>
            <a:r>
              <a:rPr dirty="0" smtClean="0" sz="1400" spc="13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b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13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1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12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ar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b</a:t>
            </a:r>
            <a:r>
              <a:rPr dirty="0" smtClean="0" sz="1400" spc="0">
                <a:latin typeface="Times New Roman"/>
                <a:cs typeface="Times New Roman"/>
              </a:rPr>
              <a:t>le</a:t>
            </a:r>
            <a:r>
              <a:rPr dirty="0" smtClean="0" sz="1400" spc="12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13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the</a:t>
            </a:r>
            <a:r>
              <a:rPr dirty="0" smtClean="0" sz="1400" spc="12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13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or</a:t>
            </a:r>
            <a:r>
              <a:rPr dirty="0" smtClean="0" sz="1400" spc="16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le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13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as</a:t>
            </a:r>
            <a:r>
              <a:rPr dirty="0" smtClean="0" sz="1400" spc="13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ec</a:t>
            </a:r>
            <a:r>
              <a:rPr dirty="0" smtClean="0" sz="1400" spc="5">
                <a:latin typeface="Times New Roman"/>
                <a:cs typeface="Times New Roman"/>
              </a:rPr>
              <a:t>i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610"/>
              </a:lnSpc>
            </a:pP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g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ne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al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orm</a:t>
            </a:r>
            <a:r>
              <a:rPr dirty="0" smtClean="0" sz="1400" spc="-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 the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ift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te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1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nt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is</a:t>
            </a:r>
            <a:endParaRPr sz="1400">
              <a:latin typeface="Times New Roman"/>
              <a:cs typeface="Times New Roman"/>
            </a:endParaRPr>
          </a:p>
          <a:p>
            <a:pPr marL="12700" marR="4087495">
              <a:lnSpc>
                <a:spcPts val="1610"/>
              </a:lnSpc>
              <a:spcBef>
                <a:spcPts val="40"/>
              </a:spcBef>
            </a:pPr>
            <a:r>
              <a:rPr dirty="0" smtClean="0" sz="1400" i="1">
                <a:latin typeface="Times New Roman"/>
                <a:cs typeface="Times New Roman"/>
              </a:rPr>
              <a:t>v</a:t>
            </a:r>
            <a:r>
              <a:rPr dirty="0" smtClean="0" sz="1400" spc="5" i="1">
                <a:latin typeface="Times New Roman"/>
                <a:cs typeface="Times New Roman"/>
              </a:rPr>
              <a:t>a</a:t>
            </a:r>
            <a:r>
              <a:rPr dirty="0" smtClean="0" sz="1400" spc="-10" i="1">
                <a:latin typeface="Times New Roman"/>
                <a:cs typeface="Times New Roman"/>
              </a:rPr>
              <a:t>r</a:t>
            </a:r>
            <a:r>
              <a:rPr dirty="0" smtClean="0" sz="1400" spc="-10" i="1">
                <a:latin typeface="Times New Roman"/>
                <a:cs typeface="Times New Roman"/>
              </a:rPr>
              <a:t>i</a:t>
            </a:r>
            <a:r>
              <a:rPr dirty="0" smtClean="0" sz="1400" spc="0" i="1">
                <a:latin typeface="Times New Roman"/>
                <a:cs typeface="Times New Roman"/>
              </a:rPr>
              <a:t>a</a:t>
            </a:r>
            <a:r>
              <a:rPr dirty="0" smtClean="0" sz="1400" spc="-10" i="1">
                <a:latin typeface="Times New Roman"/>
                <a:cs typeface="Times New Roman"/>
              </a:rPr>
              <a:t>b</a:t>
            </a:r>
            <a:r>
              <a:rPr dirty="0" smtClean="0" sz="1400" spc="0" i="1">
                <a:latin typeface="Times New Roman"/>
                <a:cs typeface="Times New Roman"/>
              </a:rPr>
              <a:t>le </a:t>
            </a:r>
            <a:r>
              <a:rPr dirty="0" smtClean="0" sz="1400" spc="0">
                <a:latin typeface="Times New Roman"/>
                <a:cs typeface="Times New Roman"/>
              </a:rPr>
              <a:t>&gt;&gt;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10" i="1">
                <a:latin typeface="Times New Roman"/>
                <a:cs typeface="Times New Roman"/>
              </a:rPr>
              <a:t>n</a:t>
            </a:r>
            <a:r>
              <a:rPr dirty="0" smtClean="0" sz="1400" spc="0" i="1">
                <a:latin typeface="Times New Roman"/>
                <a:cs typeface="Times New Roman"/>
              </a:rPr>
              <a:t>u</a:t>
            </a:r>
            <a:r>
              <a:rPr dirty="0" smtClean="0" sz="1400" spc="-10" i="1">
                <a:latin typeface="Times New Roman"/>
                <a:cs typeface="Times New Roman"/>
              </a:rPr>
              <a:t>m</a:t>
            </a:r>
            <a:r>
              <a:rPr dirty="0" smtClean="0" sz="1400" spc="0" i="1">
                <a:latin typeface="Times New Roman"/>
                <a:cs typeface="Times New Roman"/>
              </a:rPr>
              <a:t>b</a:t>
            </a:r>
            <a:r>
              <a:rPr dirty="0" smtClean="0" sz="1400" spc="-15" i="1">
                <a:latin typeface="Times New Roman"/>
                <a:cs typeface="Times New Roman"/>
              </a:rPr>
              <a:t>e</a:t>
            </a:r>
            <a:r>
              <a:rPr dirty="0" smtClean="0" sz="1400" spc="0" i="1">
                <a:latin typeface="Times New Roman"/>
                <a:cs typeface="Times New Roman"/>
              </a:rPr>
              <a:t>r</a:t>
            </a:r>
            <a:r>
              <a:rPr dirty="0" smtClean="0" sz="1400" spc="5" i="1">
                <a:latin typeface="Times New Roman"/>
                <a:cs typeface="Times New Roman"/>
              </a:rPr>
              <a:t> </a:t>
            </a:r>
            <a:r>
              <a:rPr dirty="0" smtClean="0" sz="1400" spc="-10" i="1">
                <a:latin typeface="Times New Roman"/>
                <a:cs typeface="Times New Roman"/>
              </a:rPr>
              <a:t>o</a:t>
            </a:r>
            <a:r>
              <a:rPr dirty="0" smtClean="0" sz="1400" spc="0" i="1">
                <a:latin typeface="Times New Roman"/>
                <a:cs typeface="Times New Roman"/>
              </a:rPr>
              <a:t>f</a:t>
            </a:r>
            <a:r>
              <a:rPr dirty="0" smtClean="0" sz="1400" spc="5" i="1">
                <a:latin typeface="Times New Roman"/>
                <a:cs typeface="Times New Roman"/>
              </a:rPr>
              <a:t> </a:t>
            </a:r>
            <a:r>
              <a:rPr dirty="0" smtClean="0" sz="1400" spc="-10" i="1">
                <a:latin typeface="Times New Roman"/>
                <a:cs typeface="Times New Roman"/>
              </a:rPr>
              <a:t>b</a:t>
            </a:r>
            <a:r>
              <a:rPr dirty="0" smtClean="0" sz="1400" spc="0" i="1">
                <a:latin typeface="Times New Roman"/>
                <a:cs typeface="Times New Roman"/>
              </a:rPr>
              <a:t>it</a:t>
            </a:r>
            <a:r>
              <a:rPr dirty="0" smtClean="0" sz="1400" spc="-15" i="1">
                <a:latin typeface="Times New Roman"/>
                <a:cs typeface="Times New Roman"/>
              </a:rPr>
              <a:t> </a:t>
            </a:r>
            <a:r>
              <a:rPr dirty="0" smtClean="0" sz="1400" spc="0" i="1">
                <a:latin typeface="Times New Roman"/>
                <a:cs typeface="Times New Roman"/>
              </a:rPr>
              <a:t>p</a:t>
            </a:r>
            <a:r>
              <a:rPr dirty="0" smtClean="0" sz="1400" spc="-10" i="1">
                <a:latin typeface="Times New Roman"/>
                <a:cs typeface="Times New Roman"/>
              </a:rPr>
              <a:t>o</a:t>
            </a:r>
            <a:r>
              <a:rPr dirty="0" smtClean="0" sz="1400" spc="-10" i="1">
                <a:latin typeface="Times New Roman"/>
                <a:cs typeface="Times New Roman"/>
              </a:rPr>
              <a:t>s</a:t>
            </a:r>
            <a:r>
              <a:rPr dirty="0" smtClean="0" sz="1400" spc="0" i="1">
                <a:latin typeface="Times New Roman"/>
                <a:cs typeface="Times New Roman"/>
              </a:rPr>
              <a:t>i</a:t>
            </a:r>
            <a:r>
              <a:rPr dirty="0" smtClean="0" sz="1400" spc="-10" i="1">
                <a:latin typeface="Times New Roman"/>
                <a:cs typeface="Times New Roman"/>
              </a:rPr>
              <a:t>t</a:t>
            </a:r>
            <a:r>
              <a:rPr dirty="0" smtClean="0" sz="1400" spc="0" i="1">
                <a:latin typeface="Times New Roman"/>
                <a:cs typeface="Times New Roman"/>
              </a:rPr>
              <a:t>i</a:t>
            </a:r>
            <a:r>
              <a:rPr dirty="0" smtClean="0" sz="1400" spc="-10" i="1">
                <a:latin typeface="Times New Roman"/>
                <a:cs typeface="Times New Roman"/>
              </a:rPr>
              <a:t>o</a:t>
            </a:r>
            <a:r>
              <a:rPr dirty="0" smtClean="0" sz="1400" spc="-10" i="1">
                <a:latin typeface="Times New Roman"/>
                <a:cs typeface="Times New Roman"/>
              </a:rPr>
              <a:t>n</a:t>
            </a:r>
            <a:r>
              <a:rPr dirty="0" smtClean="0" sz="1400" spc="0" i="1">
                <a:latin typeface="Times New Roman"/>
                <a:cs typeface="Times New Roman"/>
              </a:rPr>
              <a:t>s</a:t>
            </a:r>
            <a:r>
              <a:rPr dirty="0" smtClean="0" sz="1400" spc="0" i="1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ft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le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ta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-1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 </a:t>
            </a:r>
            <a:r>
              <a:rPr dirty="0" smtClean="0" sz="1400" spc="0" i="1">
                <a:latin typeface="Times New Roman"/>
                <a:cs typeface="Times New Roman"/>
              </a:rPr>
              <a:t>v</a:t>
            </a:r>
            <a:r>
              <a:rPr dirty="0" smtClean="0" sz="1400" spc="5" i="1">
                <a:latin typeface="Times New Roman"/>
                <a:cs typeface="Times New Roman"/>
              </a:rPr>
              <a:t>a</a:t>
            </a:r>
            <a:r>
              <a:rPr dirty="0" smtClean="0" sz="1400" spc="-10" i="1">
                <a:latin typeface="Times New Roman"/>
                <a:cs typeface="Times New Roman"/>
              </a:rPr>
              <a:t>r</a:t>
            </a:r>
            <a:r>
              <a:rPr dirty="0" smtClean="0" sz="1400" spc="-10" i="1">
                <a:latin typeface="Times New Roman"/>
                <a:cs typeface="Times New Roman"/>
              </a:rPr>
              <a:t>i</a:t>
            </a:r>
            <a:r>
              <a:rPr dirty="0" smtClean="0" sz="1400" spc="0" i="1">
                <a:latin typeface="Times New Roman"/>
                <a:cs typeface="Times New Roman"/>
              </a:rPr>
              <a:t>a</a:t>
            </a:r>
            <a:r>
              <a:rPr dirty="0" smtClean="0" sz="1400" spc="-10" i="1">
                <a:latin typeface="Times New Roman"/>
                <a:cs typeface="Times New Roman"/>
              </a:rPr>
              <a:t>b</a:t>
            </a:r>
            <a:r>
              <a:rPr dirty="0" smtClean="0" sz="1400" spc="0" i="1">
                <a:latin typeface="Times New Roman"/>
                <a:cs typeface="Times New Roman"/>
              </a:rPr>
              <a:t>le </a:t>
            </a:r>
            <a:r>
              <a:rPr dirty="0" smtClean="0" sz="1400" spc="0">
                <a:latin typeface="Times New Roman"/>
                <a:cs typeface="Times New Roman"/>
              </a:rPr>
              <a:t>&lt;&lt;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10" i="1">
                <a:latin typeface="Times New Roman"/>
                <a:cs typeface="Times New Roman"/>
              </a:rPr>
              <a:t>n</a:t>
            </a:r>
            <a:r>
              <a:rPr dirty="0" smtClean="0" sz="1400" spc="0" i="1">
                <a:latin typeface="Times New Roman"/>
                <a:cs typeface="Times New Roman"/>
              </a:rPr>
              <a:t>u</a:t>
            </a:r>
            <a:r>
              <a:rPr dirty="0" smtClean="0" sz="1400" spc="-10" i="1">
                <a:latin typeface="Times New Roman"/>
                <a:cs typeface="Times New Roman"/>
              </a:rPr>
              <a:t>m</a:t>
            </a:r>
            <a:r>
              <a:rPr dirty="0" smtClean="0" sz="1400" spc="0" i="1">
                <a:latin typeface="Times New Roman"/>
                <a:cs typeface="Times New Roman"/>
              </a:rPr>
              <a:t>b</a:t>
            </a:r>
            <a:r>
              <a:rPr dirty="0" smtClean="0" sz="1400" spc="-15" i="1">
                <a:latin typeface="Times New Roman"/>
                <a:cs typeface="Times New Roman"/>
              </a:rPr>
              <a:t>e</a:t>
            </a:r>
            <a:r>
              <a:rPr dirty="0" smtClean="0" sz="1400" spc="0" i="1">
                <a:latin typeface="Times New Roman"/>
                <a:cs typeface="Times New Roman"/>
              </a:rPr>
              <a:t>r</a:t>
            </a:r>
            <a:r>
              <a:rPr dirty="0" smtClean="0" sz="1400" spc="5" i="1">
                <a:latin typeface="Times New Roman"/>
                <a:cs typeface="Times New Roman"/>
              </a:rPr>
              <a:t> </a:t>
            </a:r>
            <a:r>
              <a:rPr dirty="0" smtClean="0" sz="1400" spc="-10" i="1">
                <a:latin typeface="Times New Roman"/>
                <a:cs typeface="Times New Roman"/>
              </a:rPr>
              <a:t>o</a:t>
            </a:r>
            <a:r>
              <a:rPr dirty="0" smtClean="0" sz="1400" spc="0" i="1">
                <a:latin typeface="Times New Roman"/>
                <a:cs typeface="Times New Roman"/>
              </a:rPr>
              <a:t>f</a:t>
            </a:r>
            <a:r>
              <a:rPr dirty="0" smtClean="0" sz="1400" spc="5" i="1">
                <a:latin typeface="Times New Roman"/>
                <a:cs typeface="Times New Roman"/>
              </a:rPr>
              <a:t> </a:t>
            </a:r>
            <a:r>
              <a:rPr dirty="0" smtClean="0" sz="1400" spc="-10" i="1">
                <a:latin typeface="Times New Roman"/>
                <a:cs typeface="Times New Roman"/>
              </a:rPr>
              <a:t>b</a:t>
            </a:r>
            <a:r>
              <a:rPr dirty="0" smtClean="0" sz="1400" spc="0" i="1">
                <a:latin typeface="Times New Roman"/>
                <a:cs typeface="Times New Roman"/>
              </a:rPr>
              <a:t>it</a:t>
            </a:r>
            <a:r>
              <a:rPr dirty="0" smtClean="0" sz="1400" spc="-15" i="1">
                <a:latin typeface="Times New Roman"/>
                <a:cs typeface="Times New Roman"/>
              </a:rPr>
              <a:t> </a:t>
            </a:r>
            <a:r>
              <a:rPr dirty="0" smtClean="0" sz="1400" spc="0" i="1">
                <a:latin typeface="Times New Roman"/>
                <a:cs typeface="Times New Roman"/>
              </a:rPr>
              <a:t>p</a:t>
            </a:r>
            <a:r>
              <a:rPr dirty="0" smtClean="0" sz="1400" spc="-10" i="1">
                <a:latin typeface="Times New Roman"/>
                <a:cs typeface="Times New Roman"/>
              </a:rPr>
              <a:t>o</a:t>
            </a:r>
            <a:r>
              <a:rPr dirty="0" smtClean="0" sz="1400" spc="-10" i="1">
                <a:latin typeface="Times New Roman"/>
                <a:cs typeface="Times New Roman"/>
              </a:rPr>
              <a:t>s</a:t>
            </a:r>
            <a:r>
              <a:rPr dirty="0" smtClean="0" sz="1400" spc="0" i="1">
                <a:latin typeface="Times New Roman"/>
                <a:cs typeface="Times New Roman"/>
              </a:rPr>
              <a:t>i</a:t>
            </a:r>
            <a:r>
              <a:rPr dirty="0" smtClean="0" sz="1400" spc="-10" i="1">
                <a:latin typeface="Times New Roman"/>
                <a:cs typeface="Times New Roman"/>
              </a:rPr>
              <a:t>t</a:t>
            </a:r>
            <a:r>
              <a:rPr dirty="0" smtClean="0" sz="1400" spc="0" i="1">
                <a:latin typeface="Times New Roman"/>
                <a:cs typeface="Times New Roman"/>
              </a:rPr>
              <a:t>i</a:t>
            </a:r>
            <a:r>
              <a:rPr dirty="0" smtClean="0" sz="1400" spc="-10" i="1">
                <a:latin typeface="Times New Roman"/>
                <a:cs typeface="Times New Roman"/>
              </a:rPr>
              <a:t>o</a:t>
            </a:r>
            <a:r>
              <a:rPr dirty="0" smtClean="0" sz="1400" spc="-10" i="1">
                <a:latin typeface="Times New Roman"/>
                <a:cs typeface="Times New Roman"/>
              </a:rPr>
              <a:t>n</a:t>
            </a:r>
            <a:r>
              <a:rPr dirty="0" smtClean="0" sz="1400" spc="15" i="1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</p:txBody>
      </p:sp>
      <p:graphicFrame>
        <p:nvGraphicFramePr>
          <p:cNvPr id="9" name="object 9"/>
          <p:cNvGraphicFramePr>
            <a:graphicFrameLocks noGrp="1"/>
          </p:cNvGraphicFramePr>
          <p:nvPr/>
        </p:nvGraphicFramePr>
        <p:xfrm>
          <a:off x="384936" y="4649723"/>
          <a:ext cx="6795643" cy="106197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262251"/>
                <a:gridCol w="2261869"/>
                <a:gridCol w="2260473"/>
              </a:tblGrid>
              <a:tr h="210312"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dirty="0" smtClean="0" sz="1400" b="1">
                          <a:latin typeface="Times New Roman"/>
                          <a:cs typeface="Times New Roman"/>
                        </a:rPr>
                        <a:t>Q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dirty="0" smtClean="0" sz="1400" b="1">
                          <a:latin typeface="Times New Roman"/>
                          <a:cs typeface="Times New Roman"/>
                        </a:rPr>
                        <a:t>p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2865">
                        <a:lnSpc>
                          <a:spcPct val="100000"/>
                        </a:lnSpc>
                      </a:pPr>
                      <a:r>
                        <a:rPr dirty="0" smtClean="0" sz="1400" spc="-5" b="1">
                          <a:latin typeface="Times New Roman"/>
                          <a:cs typeface="Times New Roman"/>
                        </a:rPr>
                        <a:t>q</a:t>
                      </a:r>
                      <a:r>
                        <a:rPr dirty="0" smtClean="0" baseline="30864" sz="1350" spc="7" b="1">
                          <a:latin typeface="Times New Roman"/>
                          <a:cs typeface="Times New Roman"/>
                        </a:rPr>
                        <a:t>^</a:t>
                      </a:r>
                      <a:r>
                        <a:rPr dirty="0" smtClean="0" sz="1400" spc="0" b="1">
                          <a:latin typeface="Times New Roman"/>
                          <a:cs typeface="Times New Roman"/>
                        </a:rPr>
                        <a:t>p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5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11836"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dirty="0" smtClean="0" sz="1400" b="1">
                          <a:latin typeface="Times New Roman"/>
                          <a:cs typeface="Times New Roman"/>
                        </a:rPr>
                        <a:t>0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dirty="0" smtClean="0" sz="1400" b="1">
                          <a:latin typeface="Times New Roman"/>
                          <a:cs typeface="Times New Roman"/>
                        </a:rPr>
                        <a:t>0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2865">
                        <a:lnSpc>
                          <a:spcPct val="100000"/>
                        </a:lnSpc>
                      </a:pPr>
                      <a:r>
                        <a:rPr dirty="0" smtClean="0" sz="1400" b="1">
                          <a:latin typeface="Times New Roman"/>
                          <a:cs typeface="Times New Roman"/>
                        </a:rPr>
                        <a:t>0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5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10312"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dirty="0" smtClean="0" sz="1400" b="1">
                          <a:latin typeface="Times New Roman"/>
                          <a:cs typeface="Times New Roman"/>
                        </a:rPr>
                        <a:t>0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dirty="0" smtClean="0" sz="1400" b="1">
                          <a:latin typeface="Times New Roman"/>
                          <a:cs typeface="Times New Roman"/>
                        </a:rPr>
                        <a:t>1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2865">
                        <a:lnSpc>
                          <a:spcPct val="100000"/>
                        </a:lnSpc>
                      </a:pPr>
                      <a:r>
                        <a:rPr dirty="0" smtClean="0" sz="1400" b="1">
                          <a:latin typeface="Times New Roman"/>
                          <a:cs typeface="Times New Roman"/>
                        </a:rPr>
                        <a:t>1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5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10312"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dirty="0" smtClean="0" sz="1400" b="1">
                          <a:latin typeface="Times New Roman"/>
                          <a:cs typeface="Times New Roman"/>
                        </a:rPr>
                        <a:t>1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dirty="0" smtClean="0" sz="1400" b="1">
                          <a:latin typeface="Times New Roman"/>
                          <a:cs typeface="Times New Roman"/>
                        </a:rPr>
                        <a:t>0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2865">
                        <a:lnSpc>
                          <a:spcPct val="100000"/>
                        </a:lnSpc>
                      </a:pPr>
                      <a:r>
                        <a:rPr dirty="0" smtClean="0" sz="1400" b="1">
                          <a:latin typeface="Times New Roman"/>
                          <a:cs typeface="Times New Roman"/>
                        </a:rPr>
                        <a:t>1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5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11835"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dirty="0" smtClean="0" sz="1400" b="1">
                          <a:latin typeface="Times New Roman"/>
                          <a:cs typeface="Times New Roman"/>
                        </a:rPr>
                        <a:t>1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dirty="0" smtClean="0" sz="1400" b="1">
                          <a:latin typeface="Times New Roman"/>
                          <a:cs typeface="Times New Roman"/>
                        </a:rPr>
                        <a:t>1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2865">
                        <a:lnSpc>
                          <a:spcPct val="100000"/>
                        </a:lnSpc>
                      </a:pPr>
                      <a:r>
                        <a:rPr dirty="0" smtClean="0" sz="1400" b="1">
                          <a:latin typeface="Times New Roman"/>
                          <a:cs typeface="Times New Roman"/>
                        </a:rPr>
                        <a:t>0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5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graphicFrame>
        <p:nvGraphicFramePr>
          <p:cNvPr id="11" name="object 11"/>
          <p:cNvGraphicFramePr>
            <a:graphicFrameLocks noGrp="1"/>
          </p:cNvGraphicFramePr>
          <p:nvPr/>
        </p:nvGraphicFramePr>
        <p:xfrm>
          <a:off x="384936" y="6323329"/>
          <a:ext cx="6795643" cy="148412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391535"/>
                <a:gridCol w="3393059"/>
              </a:tblGrid>
              <a:tr h="211836"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dirty="0" smtClean="0" sz="1400" b="1">
                          <a:latin typeface="Times New Roman"/>
                          <a:cs typeface="Times New Roman"/>
                        </a:rPr>
                        <a:t>Oper</a:t>
                      </a:r>
                      <a:r>
                        <a:rPr dirty="0" smtClean="0" sz="1400" spc="-10" b="1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dirty="0" smtClean="0" sz="1400" spc="0" b="1">
                          <a:latin typeface="Times New Roman"/>
                          <a:cs typeface="Times New Roman"/>
                        </a:rPr>
                        <a:t>t</a:t>
                      </a:r>
                      <a:r>
                        <a:rPr dirty="0" smtClean="0" sz="1400" spc="5" b="1">
                          <a:latin typeface="Times New Roman"/>
                          <a:cs typeface="Times New Roman"/>
                        </a:rPr>
                        <a:t>o</a:t>
                      </a:r>
                      <a:r>
                        <a:rPr dirty="0" smtClean="0" sz="1400" spc="0" b="1">
                          <a:latin typeface="Times New Roman"/>
                          <a:cs typeface="Times New Roman"/>
                        </a:rPr>
                        <a:t>r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5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dirty="0" smtClean="0" sz="1400" spc="-10" b="1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dirty="0" smtClean="0" sz="1400" spc="0" b="1">
                          <a:latin typeface="Times New Roman"/>
                          <a:cs typeface="Times New Roman"/>
                        </a:rPr>
                        <a:t>ct</a:t>
                      </a:r>
                      <a:r>
                        <a:rPr dirty="0" smtClean="0" sz="1400" spc="5" b="1">
                          <a:latin typeface="Times New Roman"/>
                          <a:cs typeface="Times New Roman"/>
                        </a:rPr>
                        <a:t>i</a:t>
                      </a:r>
                      <a:r>
                        <a:rPr dirty="0" smtClean="0" sz="1400" spc="0" b="1">
                          <a:latin typeface="Times New Roman"/>
                          <a:cs typeface="Times New Roman"/>
                        </a:rPr>
                        <a:t>on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6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10311"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dirty="0" smtClean="0" sz="1400" b="1">
                          <a:latin typeface="Times New Roman"/>
                          <a:cs typeface="Times New Roman"/>
                        </a:rPr>
                        <a:t>&amp;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5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dirty="0" smtClean="0" sz="1400" spc="-10" b="1">
                          <a:latin typeface="Times New Roman"/>
                          <a:cs typeface="Times New Roman"/>
                        </a:rPr>
                        <a:t>AND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6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10312"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dirty="0" smtClean="0" sz="1400" b="1">
                          <a:latin typeface="Times New Roman"/>
                          <a:cs typeface="Times New Roman"/>
                        </a:rPr>
                        <a:t>|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5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dirty="0" smtClean="0" sz="1400" spc="-5" b="1">
                          <a:latin typeface="Times New Roman"/>
                          <a:cs typeface="Times New Roman"/>
                        </a:rPr>
                        <a:t>OR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6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11835"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dirty="0" smtClean="0" sz="1400" b="1">
                          <a:latin typeface="Times New Roman"/>
                          <a:cs typeface="Times New Roman"/>
                        </a:rPr>
                        <a:t>^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5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dirty="0" smtClean="0" sz="1400" b="1">
                          <a:latin typeface="Times New Roman"/>
                          <a:cs typeface="Times New Roman"/>
                        </a:rPr>
                        <a:t>Ex</a:t>
                      </a:r>
                      <a:r>
                        <a:rPr dirty="0" smtClean="0" sz="1400" spc="-15" b="1">
                          <a:latin typeface="Times New Roman"/>
                          <a:cs typeface="Times New Roman"/>
                        </a:rPr>
                        <a:t>c</a:t>
                      </a:r>
                      <a:r>
                        <a:rPr dirty="0" smtClean="0" sz="1400" spc="0" b="1">
                          <a:latin typeface="Times New Roman"/>
                          <a:cs typeface="Times New Roman"/>
                        </a:rPr>
                        <a:t>lu</a:t>
                      </a:r>
                      <a:r>
                        <a:rPr dirty="0" smtClean="0" sz="1400" spc="-10" b="1">
                          <a:latin typeface="Times New Roman"/>
                          <a:cs typeface="Times New Roman"/>
                        </a:rPr>
                        <a:t>s</a:t>
                      </a:r>
                      <a:r>
                        <a:rPr dirty="0" smtClean="0" sz="1400" spc="-10" b="1">
                          <a:latin typeface="Times New Roman"/>
                          <a:cs typeface="Times New Roman"/>
                        </a:rPr>
                        <a:t>i</a:t>
                      </a:r>
                      <a:r>
                        <a:rPr dirty="0" smtClean="0" sz="1400" spc="0" b="1">
                          <a:latin typeface="Times New Roman"/>
                          <a:cs typeface="Times New Roman"/>
                        </a:rPr>
                        <a:t>ve OR</a:t>
                      </a:r>
                      <a:r>
                        <a:rPr dirty="0" smtClean="0" sz="14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mtClean="0" sz="1400" spc="0" b="1">
                          <a:latin typeface="Times New Roman"/>
                          <a:cs typeface="Times New Roman"/>
                        </a:rPr>
                        <a:t>(</a:t>
                      </a:r>
                      <a:r>
                        <a:rPr dirty="0" smtClean="0" sz="1400" spc="-5" b="1">
                          <a:latin typeface="Times New Roman"/>
                          <a:cs typeface="Times New Roman"/>
                        </a:rPr>
                        <a:t>X</a:t>
                      </a:r>
                      <a:r>
                        <a:rPr dirty="0" smtClean="0" sz="1400" spc="0" b="1">
                          <a:latin typeface="Times New Roman"/>
                          <a:cs typeface="Times New Roman"/>
                        </a:rPr>
                        <a:t>-</a:t>
                      </a:r>
                      <a:r>
                        <a:rPr dirty="0" smtClean="0" sz="1400" spc="-15" b="1">
                          <a:latin typeface="Times New Roman"/>
                          <a:cs typeface="Times New Roman"/>
                        </a:rPr>
                        <a:t>O</a:t>
                      </a:r>
                      <a:r>
                        <a:rPr dirty="0" smtClean="0" sz="1400" spc="-10" b="1">
                          <a:latin typeface="Times New Roman"/>
                          <a:cs typeface="Times New Roman"/>
                        </a:rPr>
                        <a:t>R</a:t>
                      </a:r>
                      <a:r>
                        <a:rPr dirty="0" smtClean="0" sz="1400" spc="0" b="1">
                          <a:latin typeface="Times New Roman"/>
                          <a:cs typeface="Times New Roman"/>
                        </a:rPr>
                        <a:t>)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6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10312"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dirty="0" smtClean="0" sz="1400" b="1">
                          <a:latin typeface="Times New Roman"/>
                          <a:cs typeface="Times New Roman"/>
                        </a:rPr>
                        <a:t>~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5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dirty="0" smtClean="0" sz="1400" b="1">
                          <a:latin typeface="Times New Roman"/>
                          <a:cs typeface="Times New Roman"/>
                        </a:rPr>
                        <a:t>One</a:t>
                      </a:r>
                      <a:r>
                        <a:rPr dirty="0" smtClean="0" sz="1400" spc="-10" b="1">
                          <a:latin typeface="Times New Roman"/>
                          <a:cs typeface="Times New Roman"/>
                        </a:rPr>
                        <a:t>'</a:t>
                      </a:r>
                      <a:r>
                        <a:rPr dirty="0" smtClean="0" sz="1400" spc="0" b="1">
                          <a:latin typeface="Times New Roman"/>
                          <a:cs typeface="Times New Roman"/>
                        </a:rPr>
                        <a:t>s</a:t>
                      </a:r>
                      <a:r>
                        <a:rPr dirty="0" smtClean="0" sz="1400" spc="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mtClean="0" sz="1400" spc="0" b="1">
                          <a:latin typeface="Times New Roman"/>
                          <a:cs typeface="Times New Roman"/>
                        </a:rPr>
                        <a:t>co</a:t>
                      </a:r>
                      <a:r>
                        <a:rPr dirty="0" smtClean="0" sz="1400" spc="-15" b="1">
                          <a:latin typeface="Times New Roman"/>
                          <a:cs typeface="Times New Roman"/>
                        </a:rPr>
                        <a:t>m</a:t>
                      </a:r>
                      <a:r>
                        <a:rPr dirty="0" smtClean="0" sz="1400" spc="0" b="1">
                          <a:latin typeface="Times New Roman"/>
                          <a:cs typeface="Times New Roman"/>
                        </a:rPr>
                        <a:t>ple</a:t>
                      </a:r>
                      <a:r>
                        <a:rPr dirty="0" smtClean="0" sz="1400" spc="-20" b="1">
                          <a:latin typeface="Times New Roman"/>
                          <a:cs typeface="Times New Roman"/>
                        </a:rPr>
                        <a:t>m</a:t>
                      </a:r>
                      <a:r>
                        <a:rPr dirty="0" smtClean="0" sz="1400" spc="0" b="1">
                          <a:latin typeface="Times New Roman"/>
                          <a:cs typeface="Times New Roman"/>
                        </a:rPr>
                        <a:t>ent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6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10312"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dirty="0" smtClean="0" sz="1400" b="1">
                          <a:latin typeface="Times New Roman"/>
                          <a:cs typeface="Times New Roman"/>
                        </a:rPr>
                        <a:t>&gt;&gt;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5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dirty="0" smtClean="0" sz="1400" b="1">
                          <a:latin typeface="Times New Roman"/>
                          <a:cs typeface="Times New Roman"/>
                        </a:rPr>
                        <a:t>Shift </a:t>
                      </a:r>
                      <a:r>
                        <a:rPr dirty="0" smtClean="0" sz="1400" spc="-10" b="1">
                          <a:latin typeface="Times New Roman"/>
                          <a:cs typeface="Times New Roman"/>
                        </a:rPr>
                        <a:t>R</a:t>
                      </a:r>
                      <a:r>
                        <a:rPr dirty="0" smtClean="0" sz="1400" spc="-10" b="1">
                          <a:latin typeface="Times New Roman"/>
                          <a:cs typeface="Times New Roman"/>
                        </a:rPr>
                        <a:t>i</a:t>
                      </a:r>
                      <a:r>
                        <a:rPr dirty="0" smtClean="0" sz="1400" spc="0" b="1">
                          <a:latin typeface="Times New Roman"/>
                          <a:cs typeface="Times New Roman"/>
                        </a:rPr>
                        <a:t>ght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6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11835"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dirty="0" smtClean="0" sz="1400" b="1">
                          <a:latin typeface="Times New Roman"/>
                          <a:cs typeface="Times New Roman"/>
                        </a:rPr>
                        <a:t>&lt;&lt;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5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dirty="0" smtClean="0" sz="1400" b="1">
                          <a:latin typeface="Times New Roman"/>
                          <a:cs typeface="Times New Roman"/>
                        </a:rPr>
                        <a:t>Shift</a:t>
                      </a:r>
                      <a:r>
                        <a:rPr dirty="0" smtClean="0" sz="1400" spc="-1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mtClean="0" sz="1400" spc="0" b="1">
                          <a:latin typeface="Times New Roman"/>
                          <a:cs typeface="Times New Roman"/>
                        </a:rPr>
                        <a:t>lift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6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44500" y="432815"/>
            <a:ext cx="6672580" cy="441960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00" spc="-15">
                <a:latin typeface="Freestyle Script"/>
                <a:cs typeface="Freestyle Script"/>
              </a:rPr>
              <a:t>C</a:t>
            </a:r>
            <a:r>
              <a:rPr dirty="0" smtClean="0" sz="1200" spc="-5">
                <a:latin typeface="Freestyle Script"/>
                <a:cs typeface="Freestyle Script"/>
              </a:rPr>
              <a:t>++</a:t>
            </a:r>
            <a:r>
              <a:rPr dirty="0" smtClean="0" sz="1200" spc="5">
                <a:latin typeface="Freestyle Script"/>
                <a:cs typeface="Freestyle Script"/>
              </a:rPr>
              <a:t> </a:t>
            </a:r>
            <a:r>
              <a:rPr dirty="0" smtClean="0" sz="1200" spc="-15">
                <a:latin typeface="Freestyle Script"/>
                <a:cs typeface="Freestyle Script"/>
              </a:rPr>
              <a:t>l</a:t>
            </a:r>
            <a:r>
              <a:rPr dirty="0" smtClean="0" sz="1200" spc="5">
                <a:latin typeface="Freestyle Script"/>
                <a:cs typeface="Freestyle Script"/>
              </a:rPr>
              <a:t>e</a:t>
            </a:r>
            <a:r>
              <a:rPr dirty="0" smtClean="0" sz="1200" spc="5">
                <a:latin typeface="Freestyle Script"/>
                <a:cs typeface="Freestyle Script"/>
              </a:rPr>
              <a:t>c</a:t>
            </a:r>
            <a:r>
              <a:rPr dirty="0" smtClean="0" sz="1200" spc="-5">
                <a:latin typeface="Freestyle Script"/>
                <a:cs typeface="Freestyle Script"/>
              </a:rPr>
              <a:t>t</a:t>
            </a:r>
            <a:r>
              <a:rPr dirty="0" smtClean="0" sz="1200" spc="-5">
                <a:latin typeface="Freestyle Script"/>
                <a:cs typeface="Freestyle Script"/>
              </a:rPr>
              <a:t>ur</a:t>
            </a:r>
            <a:r>
              <a:rPr dirty="0" smtClean="0" sz="1200" spc="-5">
                <a:latin typeface="Freestyle Script"/>
                <a:cs typeface="Freestyle Script"/>
              </a:rPr>
              <a:t>e</a:t>
            </a:r>
            <a:endParaRPr sz="1200">
              <a:latin typeface="Freestyle Script"/>
              <a:cs typeface="Freestyle Script"/>
            </a:endParaRPr>
          </a:p>
          <a:p>
            <a:pPr marL="12700">
              <a:lnSpc>
                <a:spcPts val="1415"/>
              </a:lnSpc>
              <a:tabLst>
                <a:tab pos="4739005" algn="l"/>
              </a:tabLst>
            </a:pPr>
            <a:r>
              <a:rPr dirty="0" smtClean="0" sz="1200" spc="-15">
                <a:latin typeface="Freestyle Script"/>
                <a:cs typeface="Freestyle Script"/>
              </a:rPr>
              <a:t>C</a:t>
            </a:r>
            <a:r>
              <a:rPr dirty="0" smtClean="0" sz="1200" spc="-5">
                <a:latin typeface="Freestyle Script"/>
                <a:cs typeface="Freestyle Script"/>
              </a:rPr>
              <a:t>ha</a:t>
            </a:r>
            <a:r>
              <a:rPr dirty="0" smtClean="0" sz="1200" spc="0">
                <a:latin typeface="Freestyle Script"/>
                <a:cs typeface="Freestyle Script"/>
              </a:rPr>
              <a:t>p</a:t>
            </a:r>
            <a:r>
              <a:rPr dirty="0" smtClean="0" sz="1200" spc="-5">
                <a:latin typeface="Freestyle Script"/>
                <a:cs typeface="Freestyle Script"/>
              </a:rPr>
              <a:t>t</a:t>
            </a:r>
            <a:r>
              <a:rPr dirty="0" smtClean="0" sz="1200" spc="5">
                <a:latin typeface="Freestyle Script"/>
                <a:cs typeface="Freestyle Script"/>
              </a:rPr>
              <a:t>e</a:t>
            </a:r>
            <a:r>
              <a:rPr dirty="0" smtClean="0" sz="1200" spc="-5">
                <a:latin typeface="Freestyle Script"/>
                <a:cs typeface="Freestyle Script"/>
              </a:rPr>
              <a:t>r</a:t>
            </a:r>
            <a:r>
              <a:rPr dirty="0" smtClean="0" sz="1200" spc="-5">
                <a:latin typeface="Freestyle Script"/>
                <a:cs typeface="Freestyle Script"/>
              </a:rPr>
              <a:t> </a:t>
            </a:r>
            <a:r>
              <a:rPr dirty="0" smtClean="0" sz="1200" spc="-5">
                <a:latin typeface="Freestyle Script"/>
                <a:cs typeface="Freestyle Script"/>
              </a:rPr>
              <a:t>t</a:t>
            </a:r>
            <a:r>
              <a:rPr dirty="0" smtClean="0" sz="1200" spc="-5">
                <a:latin typeface="Freestyle Script"/>
                <a:cs typeface="Freestyle Script"/>
              </a:rPr>
              <a:t>wo</a:t>
            </a:r>
            <a:r>
              <a:rPr dirty="0" smtClean="0" sz="1200" spc="-5">
                <a:latin typeface="Freestyle Script"/>
                <a:cs typeface="Freestyle Script"/>
              </a:rPr>
              <a:t> </a:t>
            </a:r>
            <a:r>
              <a:rPr dirty="0" smtClean="0" sz="1200" spc="-5">
                <a:latin typeface="Freestyle Script"/>
                <a:cs typeface="Freestyle Script"/>
              </a:rPr>
              <a:t>:</a:t>
            </a:r>
            <a:r>
              <a:rPr dirty="0" smtClean="0" sz="1200" spc="-5">
                <a:latin typeface="Freestyle Script"/>
                <a:cs typeface="Freestyle Script"/>
              </a:rPr>
              <a:t> </a:t>
            </a:r>
            <a:r>
              <a:rPr dirty="0" smtClean="0" sz="1200" spc="5">
                <a:latin typeface="Freestyle Script"/>
                <a:cs typeface="Freestyle Script"/>
              </a:rPr>
              <a:t>E</a:t>
            </a:r>
            <a:r>
              <a:rPr dirty="0" smtClean="0" sz="1200" spc="0">
                <a:latin typeface="Freestyle Script"/>
                <a:cs typeface="Freestyle Script"/>
              </a:rPr>
              <a:t>x</a:t>
            </a:r>
            <a:r>
              <a:rPr dirty="0" smtClean="0" sz="1200" spc="-5">
                <a:latin typeface="Freestyle Script"/>
                <a:cs typeface="Freestyle Script"/>
              </a:rPr>
              <a:t>p</a:t>
            </a:r>
            <a:r>
              <a:rPr dirty="0" smtClean="0" sz="1200" spc="-5">
                <a:latin typeface="Freestyle Script"/>
                <a:cs typeface="Freestyle Script"/>
              </a:rPr>
              <a:t>r</a:t>
            </a:r>
            <a:r>
              <a:rPr dirty="0" smtClean="0" sz="1200" spc="5">
                <a:latin typeface="Freestyle Script"/>
                <a:cs typeface="Freestyle Script"/>
              </a:rPr>
              <a:t>e</a:t>
            </a:r>
            <a:r>
              <a:rPr dirty="0" smtClean="0" sz="1200" spc="-10">
                <a:latin typeface="Freestyle Script"/>
                <a:cs typeface="Freestyle Script"/>
              </a:rPr>
              <a:t>s</a:t>
            </a:r>
            <a:r>
              <a:rPr dirty="0" smtClean="0" sz="1200" spc="-10">
                <a:latin typeface="Freestyle Script"/>
                <a:cs typeface="Freestyle Script"/>
              </a:rPr>
              <a:t>s</a:t>
            </a:r>
            <a:r>
              <a:rPr dirty="0" smtClean="0" sz="1200" spc="-20">
                <a:latin typeface="Freestyle Script"/>
                <a:cs typeface="Freestyle Script"/>
              </a:rPr>
              <a:t>i</a:t>
            </a:r>
            <a:r>
              <a:rPr dirty="0" smtClean="0" sz="1200" spc="0">
                <a:latin typeface="Freestyle Script"/>
                <a:cs typeface="Freestyle Script"/>
              </a:rPr>
              <a:t>on	</a:t>
            </a:r>
            <a:r>
              <a:rPr dirty="0" smtClean="0" sz="1200" spc="-5">
                <a:latin typeface="Freestyle Script"/>
                <a:cs typeface="Freestyle Script"/>
              </a:rPr>
              <a:t>A</a:t>
            </a:r>
            <a:r>
              <a:rPr dirty="0" smtClean="0" sz="1200" spc="-10">
                <a:latin typeface="Freestyle Script"/>
                <a:cs typeface="Freestyle Script"/>
              </a:rPr>
              <a:t>s</a:t>
            </a:r>
            <a:r>
              <a:rPr dirty="0" smtClean="0" sz="1200" spc="5">
                <a:latin typeface="Freestyle Script"/>
                <a:cs typeface="Freestyle Script"/>
              </a:rPr>
              <a:t>s</a:t>
            </a:r>
            <a:r>
              <a:rPr dirty="0" smtClean="0" sz="1200" spc="-20">
                <a:latin typeface="Freestyle Script"/>
                <a:cs typeface="Freestyle Script"/>
              </a:rPr>
              <a:t>i</a:t>
            </a:r>
            <a:r>
              <a:rPr dirty="0" smtClean="0" sz="1200" spc="-10">
                <a:latin typeface="Freestyle Script"/>
                <a:cs typeface="Freestyle Script"/>
              </a:rPr>
              <a:t>s</a:t>
            </a:r>
            <a:r>
              <a:rPr dirty="0" smtClean="0" sz="1200" spc="-5">
                <a:latin typeface="Freestyle Script"/>
                <a:cs typeface="Freestyle Script"/>
              </a:rPr>
              <a:t>t</a:t>
            </a:r>
            <a:r>
              <a:rPr dirty="0" smtClean="0" sz="1200" spc="0">
                <a:latin typeface="Freestyle Script"/>
                <a:cs typeface="Freestyle Script"/>
              </a:rPr>
              <a:t>ant</a:t>
            </a:r>
            <a:r>
              <a:rPr dirty="0" smtClean="0" sz="1200" spc="5">
                <a:latin typeface="Freestyle Script"/>
                <a:cs typeface="Freestyle Script"/>
              </a:rPr>
              <a:t> </a:t>
            </a:r>
            <a:r>
              <a:rPr dirty="0" smtClean="0" sz="1200" spc="-15">
                <a:latin typeface="Freestyle Script"/>
                <a:cs typeface="Freestyle Script"/>
              </a:rPr>
              <a:t>l</a:t>
            </a:r>
            <a:r>
              <a:rPr dirty="0" smtClean="0" sz="1200" spc="5">
                <a:latin typeface="Freestyle Script"/>
                <a:cs typeface="Freestyle Script"/>
              </a:rPr>
              <a:t>e</a:t>
            </a:r>
            <a:r>
              <a:rPr dirty="0" smtClean="0" sz="1200" spc="5">
                <a:latin typeface="Freestyle Script"/>
                <a:cs typeface="Freestyle Script"/>
              </a:rPr>
              <a:t>c</a:t>
            </a:r>
            <a:r>
              <a:rPr dirty="0" smtClean="0" sz="1200" spc="-5">
                <a:latin typeface="Freestyle Script"/>
                <a:cs typeface="Freestyle Script"/>
              </a:rPr>
              <a:t>t</a:t>
            </a:r>
            <a:r>
              <a:rPr dirty="0" smtClean="0" sz="1200" spc="-5">
                <a:latin typeface="Freestyle Script"/>
                <a:cs typeface="Freestyle Script"/>
              </a:rPr>
              <a:t>ur</a:t>
            </a:r>
            <a:r>
              <a:rPr dirty="0" smtClean="0" sz="1200" spc="5">
                <a:latin typeface="Freestyle Script"/>
                <a:cs typeface="Freestyle Script"/>
              </a:rPr>
              <a:t>e</a:t>
            </a:r>
            <a:r>
              <a:rPr dirty="0" smtClean="0" sz="1200" spc="-5">
                <a:latin typeface="Freestyle Script"/>
                <a:cs typeface="Freestyle Script"/>
              </a:rPr>
              <a:t>:</a:t>
            </a:r>
            <a:r>
              <a:rPr dirty="0" smtClean="0" sz="1200" spc="-5">
                <a:latin typeface="Freestyle Script"/>
                <a:cs typeface="Freestyle Script"/>
              </a:rPr>
              <a:t> </a:t>
            </a:r>
            <a:r>
              <a:rPr dirty="0" smtClean="0" sz="1200" spc="-5">
                <a:latin typeface="Freestyle Script"/>
                <a:cs typeface="Freestyle Script"/>
              </a:rPr>
              <a:t>J</a:t>
            </a:r>
            <a:r>
              <a:rPr dirty="0" smtClean="0" sz="1200" spc="-25">
                <a:latin typeface="Freestyle Script"/>
                <a:cs typeface="Freestyle Script"/>
              </a:rPr>
              <a:t>i</a:t>
            </a:r>
            <a:r>
              <a:rPr dirty="0" smtClean="0" sz="1200" spc="0">
                <a:latin typeface="Freestyle Script"/>
                <a:cs typeface="Freestyle Script"/>
              </a:rPr>
              <a:t>nan </a:t>
            </a:r>
            <a:r>
              <a:rPr dirty="0" smtClean="0" sz="1200" spc="-5">
                <a:latin typeface="Freestyle Script"/>
                <a:cs typeface="Freestyle Script"/>
              </a:rPr>
              <a:t>N.</a:t>
            </a:r>
            <a:r>
              <a:rPr dirty="0" smtClean="0" sz="1200" spc="5">
                <a:latin typeface="Freestyle Script"/>
                <a:cs typeface="Freestyle Script"/>
              </a:rPr>
              <a:t> </a:t>
            </a:r>
            <a:r>
              <a:rPr dirty="0" smtClean="0" sz="1200" spc="0">
                <a:latin typeface="Freestyle Script"/>
                <a:cs typeface="Freestyle Script"/>
              </a:rPr>
              <a:t>S</a:t>
            </a:r>
            <a:r>
              <a:rPr dirty="0" smtClean="0" sz="1200" spc="-5">
                <a:latin typeface="Freestyle Script"/>
                <a:cs typeface="Freestyle Script"/>
              </a:rPr>
              <a:t>hihab</a:t>
            </a:r>
            <a:endParaRPr sz="1200">
              <a:latin typeface="Freestyle Script"/>
              <a:cs typeface="Freestyle Script"/>
            </a:endParaRPr>
          </a:p>
          <a:p>
            <a:pPr>
              <a:lnSpc>
                <a:spcPts val="950"/>
              </a:lnSpc>
              <a:spcBef>
                <a:spcPts val="16"/>
              </a:spcBef>
            </a:pPr>
            <a:endParaRPr sz="950"/>
          </a:p>
          <a:p>
            <a:pPr>
              <a:lnSpc>
                <a:spcPts val="1000"/>
              </a:lnSpc>
            </a:pPr>
            <a:endParaRPr sz="1000"/>
          </a:p>
          <a:p>
            <a:pPr marL="12700" marR="12700">
              <a:lnSpc>
                <a:spcPts val="1610"/>
              </a:lnSpc>
            </a:pPr>
            <a:r>
              <a:rPr dirty="0" smtClean="0" sz="1400" b="1">
                <a:latin typeface="Times New Roman"/>
                <a:cs typeface="Times New Roman"/>
              </a:rPr>
              <a:t>E</a:t>
            </a:r>
            <a:r>
              <a:rPr dirty="0" smtClean="0" sz="1400" spc="-10" b="1">
                <a:latin typeface="Times New Roman"/>
                <a:cs typeface="Times New Roman"/>
              </a:rPr>
              <a:t>x</a:t>
            </a:r>
            <a:r>
              <a:rPr dirty="0" smtClean="0" sz="1400" spc="0" b="1">
                <a:latin typeface="Times New Roman"/>
                <a:cs typeface="Times New Roman"/>
              </a:rPr>
              <a:t>a</a:t>
            </a:r>
            <a:r>
              <a:rPr dirty="0" smtClean="0" sz="1400" spc="-20" b="1">
                <a:latin typeface="Times New Roman"/>
                <a:cs typeface="Times New Roman"/>
              </a:rPr>
              <a:t>m</a:t>
            </a:r>
            <a:r>
              <a:rPr dirty="0" smtClean="0" sz="1400" spc="0" b="1">
                <a:latin typeface="Times New Roman"/>
                <a:cs typeface="Times New Roman"/>
              </a:rPr>
              <a:t>ple</a:t>
            </a:r>
            <a:r>
              <a:rPr dirty="0" smtClean="0" sz="1400" spc="5" b="1">
                <a:latin typeface="Times New Roman"/>
                <a:cs typeface="Times New Roman"/>
              </a:rPr>
              <a:t>:</a:t>
            </a:r>
            <a:r>
              <a:rPr dirty="0" smtClean="0" sz="1400" spc="0" b="1">
                <a:latin typeface="Times New Roman"/>
                <a:cs typeface="Times New Roman"/>
              </a:rPr>
              <a:t>-</a:t>
            </a:r>
            <a:r>
              <a:rPr dirty="0" smtClean="0" sz="1400" spc="80" b="1">
                <a:latin typeface="Times New Roman"/>
                <a:cs typeface="Times New Roman"/>
              </a:rPr>
              <a:t> </a:t>
            </a:r>
            <a:r>
              <a:rPr dirty="0" smtClean="0" sz="1400" spc="15" b="1">
                <a:latin typeface="Times New Roman"/>
                <a:cs typeface="Times New Roman"/>
              </a:rPr>
              <a:t>w</a:t>
            </a:r>
            <a:r>
              <a:rPr dirty="0" smtClean="0" sz="1400" spc="-15" b="1">
                <a:latin typeface="Times New Roman"/>
                <a:cs typeface="Times New Roman"/>
              </a:rPr>
              <a:t>r</a:t>
            </a:r>
            <a:r>
              <a:rPr dirty="0" smtClean="0" sz="1400" spc="0" b="1">
                <a:latin typeface="Times New Roman"/>
                <a:cs typeface="Times New Roman"/>
              </a:rPr>
              <a:t>ite</a:t>
            </a:r>
            <a:r>
              <a:rPr dirty="0" smtClean="0" sz="1400" spc="90" b="1">
                <a:latin typeface="Times New Roman"/>
                <a:cs typeface="Times New Roman"/>
              </a:rPr>
              <a:t> </a:t>
            </a:r>
            <a:r>
              <a:rPr dirty="0" smtClean="0" sz="1400" spc="-10" b="1">
                <a:latin typeface="Times New Roman"/>
                <a:cs typeface="Times New Roman"/>
              </a:rPr>
              <a:t>C</a:t>
            </a:r>
            <a:r>
              <a:rPr dirty="0" smtClean="0" sz="1400" spc="-10" b="1">
                <a:latin typeface="Times New Roman"/>
                <a:cs typeface="Times New Roman"/>
              </a:rPr>
              <a:t>+</a:t>
            </a:r>
            <a:r>
              <a:rPr dirty="0" smtClean="0" sz="1400" spc="0" b="1">
                <a:latin typeface="Times New Roman"/>
                <a:cs typeface="Times New Roman"/>
              </a:rPr>
              <a:t>+</a:t>
            </a:r>
            <a:r>
              <a:rPr dirty="0" smtClean="0" sz="1400" spc="9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pr</a:t>
            </a:r>
            <a:r>
              <a:rPr dirty="0" smtClean="0" sz="1400" spc="-10" b="1">
                <a:latin typeface="Times New Roman"/>
                <a:cs typeface="Times New Roman"/>
              </a:rPr>
              <a:t>o</a:t>
            </a:r>
            <a:r>
              <a:rPr dirty="0" smtClean="0" sz="1400" spc="0" b="1">
                <a:latin typeface="Times New Roman"/>
                <a:cs typeface="Times New Roman"/>
              </a:rPr>
              <a:t>g</a:t>
            </a:r>
            <a:r>
              <a:rPr dirty="0" smtClean="0" sz="1400" spc="-15" b="1">
                <a:latin typeface="Times New Roman"/>
                <a:cs typeface="Times New Roman"/>
              </a:rPr>
              <a:t>r</a:t>
            </a:r>
            <a:r>
              <a:rPr dirty="0" smtClean="0" sz="1400" spc="0" b="1">
                <a:latin typeface="Times New Roman"/>
                <a:cs typeface="Times New Roman"/>
              </a:rPr>
              <a:t>am</a:t>
            </a:r>
            <a:r>
              <a:rPr dirty="0" smtClean="0" sz="1400" spc="7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to</a:t>
            </a:r>
            <a:r>
              <a:rPr dirty="0" smtClean="0" sz="1400" spc="9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input</a:t>
            </a:r>
            <a:r>
              <a:rPr dirty="0" smtClean="0" sz="1400" spc="90" b="1">
                <a:latin typeface="Times New Roman"/>
                <a:cs typeface="Times New Roman"/>
              </a:rPr>
              <a:t> </a:t>
            </a:r>
            <a:r>
              <a:rPr dirty="0" smtClean="0" sz="1400" spc="-15" b="1">
                <a:latin typeface="Times New Roman"/>
                <a:cs typeface="Times New Roman"/>
              </a:rPr>
              <a:t>t</a:t>
            </a:r>
            <a:r>
              <a:rPr dirty="0" smtClean="0" sz="1400" spc="0" b="1">
                <a:latin typeface="Times New Roman"/>
                <a:cs typeface="Times New Roman"/>
              </a:rPr>
              <a:t>wo</a:t>
            </a:r>
            <a:r>
              <a:rPr dirty="0" smtClean="0" sz="1400" spc="9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v</a:t>
            </a:r>
            <a:r>
              <a:rPr dirty="0" smtClean="0" sz="1400" spc="-10" b="1">
                <a:latin typeface="Times New Roman"/>
                <a:cs typeface="Times New Roman"/>
              </a:rPr>
              <a:t>a</a:t>
            </a:r>
            <a:r>
              <a:rPr dirty="0" smtClean="0" sz="1400" spc="0" b="1">
                <a:latin typeface="Times New Roman"/>
                <a:cs typeface="Times New Roman"/>
              </a:rPr>
              <a:t>lu</a:t>
            </a:r>
            <a:r>
              <a:rPr dirty="0" smtClean="0" sz="1400" spc="-15" b="1">
                <a:latin typeface="Times New Roman"/>
                <a:cs typeface="Times New Roman"/>
              </a:rPr>
              <a:t>e</a:t>
            </a:r>
            <a:r>
              <a:rPr dirty="0" smtClean="0" sz="1400" spc="0" b="1">
                <a:latin typeface="Times New Roman"/>
                <a:cs typeface="Times New Roman"/>
              </a:rPr>
              <a:t>s</a:t>
            </a:r>
            <a:r>
              <a:rPr dirty="0" smtClean="0" sz="1400" spc="9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and</a:t>
            </a:r>
            <a:r>
              <a:rPr dirty="0" smtClean="0" sz="1400" spc="90" b="1">
                <a:latin typeface="Times New Roman"/>
                <a:cs typeface="Times New Roman"/>
              </a:rPr>
              <a:t> </a:t>
            </a:r>
            <a:r>
              <a:rPr dirty="0" smtClean="0" sz="1400" spc="-15" b="1">
                <a:latin typeface="Times New Roman"/>
                <a:cs typeface="Times New Roman"/>
              </a:rPr>
              <a:t>u</a:t>
            </a:r>
            <a:r>
              <a:rPr dirty="0" smtClean="0" sz="1400" spc="0" b="1">
                <a:latin typeface="Times New Roman"/>
                <a:cs typeface="Times New Roman"/>
              </a:rPr>
              <a:t>si</a:t>
            </a:r>
            <a:r>
              <a:rPr dirty="0" smtClean="0" sz="1400" spc="-15" b="1">
                <a:latin typeface="Times New Roman"/>
                <a:cs typeface="Times New Roman"/>
              </a:rPr>
              <a:t>n</a:t>
            </a:r>
            <a:r>
              <a:rPr dirty="0" smtClean="0" sz="1400" spc="0" b="1">
                <a:latin typeface="Times New Roman"/>
                <a:cs typeface="Times New Roman"/>
              </a:rPr>
              <a:t>g</a:t>
            </a:r>
            <a:r>
              <a:rPr dirty="0" smtClean="0" sz="1400" spc="95" b="1">
                <a:latin typeface="Times New Roman"/>
                <a:cs typeface="Times New Roman"/>
              </a:rPr>
              <a:t> </a:t>
            </a:r>
            <a:r>
              <a:rPr dirty="0" smtClean="0" sz="1400" spc="-10" b="1">
                <a:latin typeface="Times New Roman"/>
                <a:cs typeface="Times New Roman"/>
              </a:rPr>
              <a:t>A</a:t>
            </a:r>
            <a:r>
              <a:rPr dirty="0" smtClean="0" sz="1400" spc="-10" b="1">
                <a:latin typeface="Times New Roman"/>
                <a:cs typeface="Times New Roman"/>
              </a:rPr>
              <a:t>N</a:t>
            </a:r>
            <a:r>
              <a:rPr dirty="0" smtClean="0" sz="1400" spc="-10" b="1">
                <a:latin typeface="Times New Roman"/>
                <a:cs typeface="Times New Roman"/>
              </a:rPr>
              <a:t>D</a:t>
            </a:r>
            <a:r>
              <a:rPr dirty="0" smtClean="0" sz="1400" spc="0" b="1">
                <a:latin typeface="Times New Roman"/>
                <a:cs typeface="Times New Roman"/>
              </a:rPr>
              <a:t>,</a:t>
            </a:r>
            <a:r>
              <a:rPr dirty="0" smtClean="0" sz="1400" spc="8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O</a:t>
            </a:r>
            <a:r>
              <a:rPr dirty="0" smtClean="0" sz="1400" spc="40" b="1">
                <a:latin typeface="Times New Roman"/>
                <a:cs typeface="Times New Roman"/>
              </a:rPr>
              <a:t>R</a:t>
            </a:r>
            <a:r>
              <a:rPr dirty="0" smtClean="0" sz="1400" spc="0" b="1">
                <a:latin typeface="Times New Roman"/>
                <a:cs typeface="Times New Roman"/>
              </a:rPr>
              <a:t>,</a:t>
            </a:r>
            <a:r>
              <a:rPr dirty="0" smtClean="0" sz="1400" spc="95" b="1">
                <a:latin typeface="Times New Roman"/>
                <a:cs typeface="Times New Roman"/>
              </a:rPr>
              <a:t> </a:t>
            </a:r>
            <a:r>
              <a:rPr dirty="0" smtClean="0" sz="1400" spc="-10" b="1">
                <a:latin typeface="Times New Roman"/>
                <a:cs typeface="Times New Roman"/>
              </a:rPr>
              <a:t>X</a:t>
            </a:r>
            <a:r>
              <a:rPr dirty="0" smtClean="0" sz="1400" spc="0" b="1">
                <a:latin typeface="Times New Roman"/>
                <a:cs typeface="Times New Roman"/>
              </a:rPr>
              <a:t>O</a:t>
            </a:r>
            <a:r>
              <a:rPr dirty="0" smtClean="0" sz="1400" spc="-10" b="1">
                <a:latin typeface="Times New Roman"/>
                <a:cs typeface="Times New Roman"/>
              </a:rPr>
              <a:t>R</a:t>
            </a:r>
            <a:r>
              <a:rPr dirty="0" smtClean="0" sz="1400" spc="0" b="1">
                <a:latin typeface="Times New Roman"/>
                <a:cs typeface="Times New Roman"/>
              </a:rPr>
              <a:t>,</a:t>
            </a:r>
            <a:r>
              <a:rPr dirty="0" smtClean="0" sz="1400" spc="110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shi</a:t>
            </a:r>
            <a:r>
              <a:rPr dirty="0" smtClean="0" sz="1400" spc="-15" b="1">
                <a:latin typeface="Times New Roman"/>
                <a:cs typeface="Times New Roman"/>
              </a:rPr>
              <a:t>f</a:t>
            </a:r>
            <a:r>
              <a:rPr dirty="0" smtClean="0" sz="1400" spc="0" b="1">
                <a:latin typeface="Times New Roman"/>
                <a:cs typeface="Times New Roman"/>
              </a:rPr>
              <a:t>t</a:t>
            </a:r>
            <a:r>
              <a:rPr dirty="0" smtClean="0" sz="1400" spc="90" b="1">
                <a:latin typeface="Times New Roman"/>
                <a:cs typeface="Times New Roman"/>
              </a:rPr>
              <a:t> </a:t>
            </a:r>
            <a:r>
              <a:rPr dirty="0" smtClean="0" sz="1400" spc="-15" b="1">
                <a:latin typeface="Times New Roman"/>
                <a:cs typeface="Times New Roman"/>
              </a:rPr>
              <a:t>t</a:t>
            </a:r>
            <a:r>
              <a:rPr dirty="0" smtClean="0" sz="1400" spc="0" b="1">
                <a:latin typeface="Times New Roman"/>
                <a:cs typeface="Times New Roman"/>
              </a:rPr>
              <a:t>o</a:t>
            </a:r>
            <a:r>
              <a:rPr dirty="0" smtClean="0" sz="1400" spc="0" b="1">
                <a:latin typeface="Times New Roman"/>
                <a:cs typeface="Times New Roman"/>
              </a:rPr>
              <a:t> </a:t>
            </a:r>
            <a:r>
              <a:rPr dirty="0" smtClean="0" sz="1400" spc="5" b="1">
                <a:latin typeface="Times New Roman"/>
                <a:cs typeface="Times New Roman"/>
              </a:rPr>
              <a:t>l</a:t>
            </a:r>
            <a:r>
              <a:rPr dirty="0" smtClean="0" sz="1400" spc="0" b="1">
                <a:latin typeface="Times New Roman"/>
                <a:cs typeface="Times New Roman"/>
              </a:rPr>
              <a:t>ift </a:t>
            </a:r>
            <a:r>
              <a:rPr dirty="0" smtClean="0" sz="1400" spc="-15" b="1">
                <a:latin typeface="Times New Roman"/>
                <a:cs typeface="Times New Roman"/>
              </a:rPr>
              <a:t>b</a:t>
            </a:r>
            <a:r>
              <a:rPr dirty="0" smtClean="0" sz="1400" spc="0" b="1">
                <a:latin typeface="Times New Roman"/>
                <a:cs typeface="Times New Roman"/>
              </a:rPr>
              <a:t>y</a:t>
            </a:r>
            <a:r>
              <a:rPr dirty="0" smtClean="0" sz="1400" spc="-15" b="1">
                <a:latin typeface="Times New Roman"/>
                <a:cs typeface="Times New Roman"/>
              </a:rPr>
              <a:t> </a:t>
            </a:r>
            <a:r>
              <a:rPr dirty="0" smtClean="0" sz="1400" spc="10" b="1">
                <a:latin typeface="Times New Roman"/>
                <a:cs typeface="Times New Roman"/>
              </a:rPr>
              <a:t>2</a:t>
            </a:r>
            <a:r>
              <a:rPr dirty="0" smtClean="0" sz="1400" spc="0" b="1">
                <a:latin typeface="Times New Roman"/>
                <a:cs typeface="Times New Roman"/>
              </a:rPr>
              <a:t>(</a:t>
            </a:r>
            <a:r>
              <a:rPr dirty="0" smtClean="0" sz="1400" spc="-10" b="1">
                <a:latin typeface="Times New Roman"/>
                <a:cs typeface="Times New Roman"/>
              </a:rPr>
              <a:t>N</a:t>
            </a:r>
            <a:r>
              <a:rPr dirty="0" smtClean="0" sz="1400" spc="0" b="1">
                <a:latin typeface="Times New Roman"/>
                <a:cs typeface="Times New Roman"/>
              </a:rPr>
              <a:t>1) </a:t>
            </a:r>
            <a:r>
              <a:rPr dirty="0" smtClean="0" sz="1400" spc="-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be</a:t>
            </a:r>
            <a:r>
              <a:rPr dirty="0" smtClean="0" sz="1400" spc="-15" b="1">
                <a:latin typeface="Times New Roman"/>
                <a:cs typeface="Times New Roman"/>
              </a:rPr>
              <a:t>t</a:t>
            </a:r>
            <a:r>
              <a:rPr dirty="0" smtClean="0" sz="1400" spc="0" b="1">
                <a:latin typeface="Times New Roman"/>
                <a:cs typeface="Times New Roman"/>
              </a:rPr>
              <a:t>w</a:t>
            </a:r>
            <a:r>
              <a:rPr dirty="0" smtClean="0" sz="1400" spc="-15" b="1">
                <a:latin typeface="Times New Roman"/>
                <a:cs typeface="Times New Roman"/>
              </a:rPr>
              <a:t>e</a:t>
            </a:r>
            <a:r>
              <a:rPr dirty="0" smtClean="0" sz="1400" spc="-15" b="1">
                <a:latin typeface="Times New Roman"/>
                <a:cs typeface="Times New Roman"/>
              </a:rPr>
              <a:t>e</a:t>
            </a:r>
            <a:r>
              <a:rPr dirty="0" smtClean="0" sz="1400" spc="0" b="1">
                <a:latin typeface="Times New Roman"/>
                <a:cs typeface="Times New Roman"/>
              </a:rPr>
              <a:t>n the</a:t>
            </a:r>
            <a:r>
              <a:rPr dirty="0" smtClean="0" sz="1400" spc="-25" b="1">
                <a:latin typeface="Times New Roman"/>
                <a:cs typeface="Times New Roman"/>
              </a:rPr>
              <a:t>m</a:t>
            </a:r>
            <a:r>
              <a:rPr dirty="0" smtClean="0" sz="1400" spc="0" b="1">
                <a:latin typeface="Times New Roman"/>
                <a:cs typeface="Times New Roman"/>
              </a:rPr>
              <a:t>,</a:t>
            </a:r>
            <a:r>
              <a:rPr dirty="0" smtClean="0" sz="1400" spc="-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then print the res</a:t>
            </a:r>
            <a:r>
              <a:rPr dirty="0" smtClean="0" sz="1400" spc="-10" b="1">
                <a:latin typeface="Times New Roman"/>
                <a:cs typeface="Times New Roman"/>
              </a:rPr>
              <a:t>u</a:t>
            </a:r>
            <a:r>
              <a:rPr dirty="0" smtClean="0" sz="1400" spc="0" b="1">
                <a:latin typeface="Times New Roman"/>
                <a:cs typeface="Times New Roman"/>
              </a:rPr>
              <a:t>l</a:t>
            </a:r>
            <a:r>
              <a:rPr dirty="0" smtClean="0" sz="1400" spc="-15" b="1">
                <a:latin typeface="Times New Roman"/>
                <a:cs typeface="Times New Roman"/>
              </a:rPr>
              <a:t>t</a:t>
            </a:r>
            <a:r>
              <a:rPr dirty="0" smtClean="0" sz="1400" spc="0" b="1">
                <a:latin typeface="Times New Roman"/>
                <a:cs typeface="Times New Roman"/>
              </a:rPr>
              <a:t>s?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mtClean="0" sz="1400" spc="-10">
                <a:latin typeface="Andalus"/>
                <a:cs typeface="Andalus"/>
              </a:rPr>
              <a:t>S</a:t>
            </a:r>
            <a:r>
              <a:rPr dirty="0" smtClean="0" sz="1400" spc="0">
                <a:latin typeface="Andalus"/>
                <a:cs typeface="Andalus"/>
              </a:rPr>
              <a:t>olutio</a:t>
            </a:r>
            <a:r>
              <a:rPr dirty="0" smtClean="0" sz="1400" spc="-10">
                <a:latin typeface="Andalus"/>
                <a:cs typeface="Andalus"/>
              </a:rPr>
              <a:t>n</a:t>
            </a:r>
            <a:r>
              <a:rPr dirty="0" smtClean="0" sz="1400" spc="5">
                <a:latin typeface="Andalus"/>
                <a:cs typeface="Andalus"/>
              </a:rPr>
              <a:t>:</a:t>
            </a:r>
            <a:r>
              <a:rPr dirty="0" smtClean="0" sz="1400" spc="0">
                <a:latin typeface="Andalus"/>
                <a:cs typeface="Andalus"/>
              </a:rPr>
              <a:t>-</a:t>
            </a:r>
            <a:endParaRPr sz="1400">
              <a:latin typeface="Andalus"/>
              <a:cs typeface="Andalus"/>
            </a:endParaRPr>
          </a:p>
          <a:p>
            <a:pPr marL="12700" marR="4955540">
              <a:lnSpc>
                <a:spcPct val="122800"/>
              </a:lnSpc>
              <a:spcBef>
                <a:spcPts val="10"/>
              </a:spcBef>
            </a:pPr>
            <a:r>
              <a:rPr dirty="0" smtClean="0" sz="1450" spc="-30">
                <a:latin typeface="Andalus"/>
                <a:cs typeface="Andalus"/>
              </a:rPr>
              <a:t>#i</a:t>
            </a:r>
            <a:r>
              <a:rPr dirty="0" smtClean="0" sz="1450" spc="-30">
                <a:latin typeface="Andalus"/>
                <a:cs typeface="Andalus"/>
              </a:rPr>
              <a:t>n</a:t>
            </a:r>
            <a:r>
              <a:rPr dirty="0" smtClean="0" sz="1450" spc="-40">
                <a:latin typeface="Andalus"/>
                <a:cs typeface="Andalus"/>
              </a:rPr>
              <a:t>c</a:t>
            </a:r>
            <a:r>
              <a:rPr dirty="0" smtClean="0" sz="1450" spc="-30">
                <a:latin typeface="Andalus"/>
                <a:cs typeface="Andalus"/>
              </a:rPr>
              <a:t>l</a:t>
            </a:r>
            <a:r>
              <a:rPr dirty="0" smtClean="0" sz="1450" spc="-30">
                <a:latin typeface="Andalus"/>
                <a:cs typeface="Andalus"/>
              </a:rPr>
              <a:t>ude</a:t>
            </a:r>
            <a:r>
              <a:rPr dirty="0" smtClean="0" sz="1450" spc="-25">
                <a:latin typeface="Andalus"/>
                <a:cs typeface="Andalus"/>
              </a:rPr>
              <a:t> </a:t>
            </a:r>
            <a:r>
              <a:rPr dirty="0" smtClean="0" sz="1450" spc="-25">
                <a:latin typeface="Andalus"/>
                <a:cs typeface="Andalus"/>
              </a:rPr>
              <a:t>&lt;iostr</a:t>
            </a:r>
            <a:r>
              <a:rPr dirty="0" smtClean="0" sz="1450" spc="-50">
                <a:latin typeface="Andalus"/>
                <a:cs typeface="Andalus"/>
              </a:rPr>
              <a:t>e</a:t>
            </a:r>
            <a:r>
              <a:rPr dirty="0" smtClean="0" sz="1450" spc="-30">
                <a:latin typeface="Andalus"/>
                <a:cs typeface="Andalus"/>
              </a:rPr>
              <a:t>a</a:t>
            </a:r>
            <a:r>
              <a:rPr dirty="0" smtClean="0" sz="1450" spc="-45">
                <a:latin typeface="Andalus"/>
                <a:cs typeface="Andalus"/>
              </a:rPr>
              <a:t>m</a:t>
            </a:r>
            <a:r>
              <a:rPr dirty="0" smtClean="0" sz="1450" spc="-25">
                <a:latin typeface="Andalus"/>
                <a:cs typeface="Andalus"/>
              </a:rPr>
              <a:t>.</a:t>
            </a:r>
            <a:r>
              <a:rPr dirty="0" smtClean="0" sz="1450" spc="-30">
                <a:latin typeface="Andalus"/>
                <a:cs typeface="Andalus"/>
              </a:rPr>
              <a:t>h</a:t>
            </a:r>
            <a:r>
              <a:rPr dirty="0" smtClean="0" sz="1450" spc="-40">
                <a:latin typeface="Andalus"/>
                <a:cs typeface="Andalus"/>
              </a:rPr>
              <a:t>&gt;</a:t>
            </a:r>
            <a:r>
              <a:rPr dirty="0" smtClean="0" sz="1450" spc="-20">
                <a:latin typeface="Andalus"/>
                <a:cs typeface="Andalus"/>
              </a:rPr>
              <a:t> int</a:t>
            </a:r>
            <a:r>
              <a:rPr dirty="0" smtClean="0" sz="1450" spc="-20">
                <a:latin typeface="Andalus"/>
                <a:cs typeface="Andalus"/>
              </a:rPr>
              <a:t> </a:t>
            </a:r>
            <a:r>
              <a:rPr dirty="0" smtClean="0" sz="1450" spc="-50">
                <a:latin typeface="Andalus"/>
                <a:cs typeface="Andalus"/>
              </a:rPr>
              <a:t>m</a:t>
            </a:r>
            <a:r>
              <a:rPr dirty="0" smtClean="0" sz="1450" spc="-40">
                <a:latin typeface="Andalus"/>
                <a:cs typeface="Andalus"/>
              </a:rPr>
              <a:t>a</a:t>
            </a:r>
            <a:r>
              <a:rPr dirty="0" smtClean="0" sz="1450" spc="-20">
                <a:latin typeface="Andalus"/>
                <a:cs typeface="Andalus"/>
              </a:rPr>
              <a:t>i</a:t>
            </a:r>
            <a:r>
              <a:rPr dirty="0" smtClean="0" sz="1450" spc="-30">
                <a:latin typeface="Andalus"/>
                <a:cs typeface="Andalus"/>
              </a:rPr>
              <a:t>n</a:t>
            </a:r>
            <a:r>
              <a:rPr dirty="0" smtClean="0" sz="1450" spc="-20">
                <a:latin typeface="Andalus"/>
                <a:cs typeface="Andalus"/>
              </a:rPr>
              <a:t>(</a:t>
            </a:r>
            <a:r>
              <a:rPr dirty="0" smtClean="0" sz="1450" spc="-30">
                <a:latin typeface="Andalus"/>
                <a:cs typeface="Andalus"/>
              </a:rPr>
              <a:t>)</a:t>
            </a:r>
            <a:r>
              <a:rPr dirty="0" smtClean="0" sz="1450" spc="-30">
                <a:latin typeface="Andalus"/>
                <a:cs typeface="Andalus"/>
              </a:rPr>
              <a:t>{</a:t>
            </a:r>
            <a:endParaRPr sz="1450">
              <a:latin typeface="Andalus"/>
              <a:cs typeface="Andalus"/>
            </a:endParaRPr>
          </a:p>
          <a:p>
            <a:pPr marL="12700" marR="5267325">
              <a:lnSpc>
                <a:spcPts val="2150"/>
              </a:lnSpc>
              <a:spcBef>
                <a:spcPts val="125"/>
              </a:spcBef>
            </a:pPr>
            <a:r>
              <a:rPr dirty="0" smtClean="0" sz="1450" spc="-40">
                <a:latin typeface="Andalus"/>
                <a:cs typeface="Andalus"/>
              </a:rPr>
              <a:t>c</a:t>
            </a:r>
            <a:r>
              <a:rPr dirty="0" smtClean="0" sz="1450" spc="-25">
                <a:latin typeface="Andalus"/>
                <a:cs typeface="Andalus"/>
              </a:rPr>
              <a:t>onst</a:t>
            </a:r>
            <a:r>
              <a:rPr dirty="0" smtClean="0" sz="1450" spc="-20">
                <a:latin typeface="Andalus"/>
                <a:cs typeface="Andalus"/>
              </a:rPr>
              <a:t> </a:t>
            </a:r>
            <a:r>
              <a:rPr dirty="0" smtClean="0" sz="1450" spc="-20">
                <a:latin typeface="Andalus"/>
                <a:cs typeface="Andalus"/>
              </a:rPr>
              <a:t>i</a:t>
            </a:r>
            <a:r>
              <a:rPr dirty="0" smtClean="0" sz="1450" spc="-30">
                <a:latin typeface="Andalus"/>
                <a:cs typeface="Andalus"/>
              </a:rPr>
              <a:t>n</a:t>
            </a:r>
            <a:r>
              <a:rPr dirty="0" smtClean="0" sz="1450" spc="-20">
                <a:latin typeface="Andalus"/>
                <a:cs typeface="Andalus"/>
              </a:rPr>
              <a:t>t</a:t>
            </a:r>
            <a:r>
              <a:rPr dirty="0" smtClean="0" sz="1450" spc="-25">
                <a:latin typeface="Andalus"/>
                <a:cs typeface="Andalus"/>
              </a:rPr>
              <a:t> </a:t>
            </a:r>
            <a:r>
              <a:rPr dirty="0" smtClean="0" sz="1450" spc="-40">
                <a:latin typeface="Andalus"/>
                <a:cs typeface="Andalus"/>
              </a:rPr>
              <a:t>N1</a:t>
            </a:r>
            <a:r>
              <a:rPr dirty="0" smtClean="0" sz="1450" spc="-20">
                <a:latin typeface="Andalus"/>
                <a:cs typeface="Andalus"/>
              </a:rPr>
              <a:t> </a:t>
            </a:r>
            <a:r>
              <a:rPr dirty="0" smtClean="0" sz="1450" spc="-30">
                <a:latin typeface="Andalus"/>
                <a:cs typeface="Andalus"/>
              </a:rPr>
              <a:t>=</a:t>
            </a:r>
            <a:r>
              <a:rPr dirty="0" smtClean="0" sz="1450" spc="-20">
                <a:latin typeface="Andalus"/>
                <a:cs typeface="Andalus"/>
              </a:rPr>
              <a:t> </a:t>
            </a:r>
            <a:r>
              <a:rPr dirty="0" smtClean="0" sz="1450" spc="-35">
                <a:latin typeface="Andalus"/>
                <a:cs typeface="Andalus"/>
              </a:rPr>
              <a:t>1</a:t>
            </a:r>
            <a:r>
              <a:rPr dirty="0" smtClean="0" sz="1450" spc="-45">
                <a:latin typeface="Andalus"/>
                <a:cs typeface="Andalus"/>
              </a:rPr>
              <a:t>8</a:t>
            </a:r>
            <a:r>
              <a:rPr dirty="0" smtClean="0" sz="1450" spc="-25">
                <a:latin typeface="Andalus"/>
                <a:cs typeface="Andalus"/>
              </a:rPr>
              <a:t>7;</a:t>
            </a:r>
            <a:r>
              <a:rPr dirty="0" smtClean="0" sz="1450" spc="-15">
                <a:latin typeface="Andalus"/>
                <a:cs typeface="Andalus"/>
              </a:rPr>
              <a:t> </a:t>
            </a:r>
            <a:r>
              <a:rPr dirty="0" smtClean="0" sz="1450" spc="-40">
                <a:latin typeface="Andalus"/>
                <a:cs typeface="Andalus"/>
              </a:rPr>
              <a:t>c</a:t>
            </a:r>
            <a:r>
              <a:rPr dirty="0" smtClean="0" sz="1450" spc="-25">
                <a:latin typeface="Andalus"/>
                <a:cs typeface="Andalus"/>
              </a:rPr>
              <a:t>onst</a:t>
            </a:r>
            <a:r>
              <a:rPr dirty="0" smtClean="0" sz="1450" spc="-20">
                <a:latin typeface="Andalus"/>
                <a:cs typeface="Andalus"/>
              </a:rPr>
              <a:t> </a:t>
            </a:r>
            <a:r>
              <a:rPr dirty="0" smtClean="0" sz="1450" spc="-20">
                <a:latin typeface="Andalus"/>
                <a:cs typeface="Andalus"/>
              </a:rPr>
              <a:t>i</a:t>
            </a:r>
            <a:r>
              <a:rPr dirty="0" smtClean="0" sz="1450" spc="-30">
                <a:latin typeface="Andalus"/>
                <a:cs typeface="Andalus"/>
              </a:rPr>
              <a:t>n</a:t>
            </a:r>
            <a:r>
              <a:rPr dirty="0" smtClean="0" sz="1450" spc="-20">
                <a:latin typeface="Andalus"/>
                <a:cs typeface="Andalus"/>
              </a:rPr>
              <a:t>t</a:t>
            </a:r>
            <a:r>
              <a:rPr dirty="0" smtClean="0" sz="1450" spc="-25">
                <a:latin typeface="Andalus"/>
                <a:cs typeface="Andalus"/>
              </a:rPr>
              <a:t> </a:t>
            </a:r>
            <a:r>
              <a:rPr dirty="0" smtClean="0" sz="1450" spc="-40">
                <a:latin typeface="Andalus"/>
                <a:cs typeface="Andalus"/>
              </a:rPr>
              <a:t>N2</a:t>
            </a:r>
            <a:r>
              <a:rPr dirty="0" smtClean="0" sz="1450" spc="-20">
                <a:latin typeface="Andalus"/>
                <a:cs typeface="Andalus"/>
              </a:rPr>
              <a:t> </a:t>
            </a:r>
            <a:r>
              <a:rPr dirty="0" smtClean="0" sz="1450" spc="-30">
                <a:latin typeface="Andalus"/>
                <a:cs typeface="Andalus"/>
              </a:rPr>
              <a:t>=</a:t>
            </a:r>
            <a:r>
              <a:rPr dirty="0" smtClean="0" sz="1450" spc="-20">
                <a:latin typeface="Andalus"/>
                <a:cs typeface="Andalus"/>
              </a:rPr>
              <a:t> </a:t>
            </a:r>
            <a:r>
              <a:rPr dirty="0" smtClean="0" sz="1450" spc="-35">
                <a:latin typeface="Andalus"/>
                <a:cs typeface="Andalus"/>
              </a:rPr>
              <a:t>2</a:t>
            </a:r>
            <a:r>
              <a:rPr dirty="0" smtClean="0" sz="1450" spc="-45">
                <a:latin typeface="Andalus"/>
                <a:cs typeface="Andalus"/>
              </a:rPr>
              <a:t>4</a:t>
            </a:r>
            <a:r>
              <a:rPr dirty="0" smtClean="0" sz="1450" spc="-25">
                <a:latin typeface="Andalus"/>
                <a:cs typeface="Andalus"/>
              </a:rPr>
              <a:t>2;</a:t>
            </a:r>
            <a:endParaRPr sz="1450">
              <a:latin typeface="Andalus"/>
              <a:cs typeface="Andalus"/>
            </a:endParaRPr>
          </a:p>
          <a:p>
            <a:pPr marL="12700">
              <a:lnSpc>
                <a:spcPct val="100000"/>
              </a:lnSpc>
              <a:spcBef>
                <a:spcPts val="254"/>
              </a:spcBef>
            </a:pPr>
            <a:r>
              <a:rPr dirty="0" smtClean="0" sz="1450" spc="-40">
                <a:latin typeface="Andalus"/>
                <a:cs typeface="Andalus"/>
              </a:rPr>
              <a:t>c</a:t>
            </a:r>
            <a:r>
              <a:rPr dirty="0" smtClean="0" sz="1450" spc="-35">
                <a:latin typeface="Andalus"/>
                <a:cs typeface="Andalus"/>
              </a:rPr>
              <a:t>out&lt;&lt;</a:t>
            </a:r>
            <a:r>
              <a:rPr dirty="0" smtClean="0" sz="1450" spc="-45">
                <a:latin typeface="Andalus"/>
                <a:cs typeface="Andalus"/>
              </a:rPr>
              <a:t>N</a:t>
            </a:r>
            <a:r>
              <a:rPr dirty="0" smtClean="0" sz="1450" spc="-35">
                <a:latin typeface="Andalus"/>
                <a:cs typeface="Andalus"/>
              </a:rPr>
              <a:t>1</a:t>
            </a:r>
            <a:r>
              <a:rPr dirty="0" smtClean="0" sz="1450" spc="-50">
                <a:latin typeface="Andalus"/>
                <a:cs typeface="Andalus"/>
              </a:rPr>
              <a:t>&lt;</a:t>
            </a:r>
            <a:r>
              <a:rPr dirty="0" smtClean="0" sz="1450" spc="-30">
                <a:latin typeface="Andalus"/>
                <a:cs typeface="Andalus"/>
              </a:rPr>
              <a:t>&lt;”</a:t>
            </a:r>
            <a:r>
              <a:rPr dirty="0" smtClean="0" sz="1450" spc="-50">
                <a:latin typeface="Andalus"/>
                <a:cs typeface="Andalus"/>
              </a:rPr>
              <a:t>&amp;</a:t>
            </a:r>
            <a:r>
              <a:rPr dirty="0" smtClean="0" sz="1450" spc="-30">
                <a:latin typeface="Andalus"/>
                <a:cs typeface="Andalus"/>
              </a:rPr>
              <a:t>”&lt;</a:t>
            </a:r>
            <a:r>
              <a:rPr dirty="0" smtClean="0" sz="1450" spc="-55">
                <a:latin typeface="Andalus"/>
                <a:cs typeface="Andalus"/>
              </a:rPr>
              <a:t>&lt;</a:t>
            </a:r>
            <a:r>
              <a:rPr dirty="0" smtClean="0" sz="1450" spc="-35">
                <a:latin typeface="Andalus"/>
                <a:cs typeface="Andalus"/>
              </a:rPr>
              <a:t>N2&lt;&lt;”=”</a:t>
            </a:r>
            <a:r>
              <a:rPr dirty="0" smtClean="0" sz="1450" spc="-55">
                <a:latin typeface="Andalus"/>
                <a:cs typeface="Andalus"/>
              </a:rPr>
              <a:t>&lt;</a:t>
            </a:r>
            <a:r>
              <a:rPr dirty="0" smtClean="0" sz="1450" spc="-40">
                <a:latin typeface="Andalus"/>
                <a:cs typeface="Andalus"/>
              </a:rPr>
              <a:t>&lt;</a:t>
            </a:r>
            <a:r>
              <a:rPr dirty="0" smtClean="0" sz="1450" spc="-10">
                <a:latin typeface="Andalus"/>
                <a:cs typeface="Andalus"/>
              </a:rPr>
              <a:t> </a:t>
            </a:r>
            <a:r>
              <a:rPr dirty="0" smtClean="0" sz="1450" spc="-20">
                <a:latin typeface="Andalus"/>
                <a:cs typeface="Andalus"/>
              </a:rPr>
              <a:t>(</a:t>
            </a:r>
            <a:r>
              <a:rPr dirty="0" smtClean="0" sz="1450" spc="-50">
                <a:latin typeface="Andalus"/>
                <a:cs typeface="Andalus"/>
              </a:rPr>
              <a:t>N</a:t>
            </a:r>
            <a:r>
              <a:rPr dirty="0" smtClean="0" sz="1450" spc="-35">
                <a:latin typeface="Andalus"/>
                <a:cs typeface="Andalus"/>
              </a:rPr>
              <a:t>1</a:t>
            </a:r>
            <a:r>
              <a:rPr dirty="0" smtClean="0" sz="1450" spc="-15">
                <a:latin typeface="Andalus"/>
                <a:cs typeface="Andalus"/>
              </a:rPr>
              <a:t> </a:t>
            </a:r>
            <a:r>
              <a:rPr dirty="0" smtClean="0" sz="1450" spc="-40">
                <a:latin typeface="Andalus"/>
                <a:cs typeface="Andalus"/>
              </a:rPr>
              <a:t>&amp;</a:t>
            </a:r>
            <a:r>
              <a:rPr dirty="0" smtClean="0" sz="1450" spc="-15">
                <a:latin typeface="Andalus"/>
                <a:cs typeface="Andalus"/>
              </a:rPr>
              <a:t> </a:t>
            </a:r>
            <a:r>
              <a:rPr dirty="0" smtClean="0" sz="1450" spc="-55">
                <a:latin typeface="Andalus"/>
                <a:cs typeface="Andalus"/>
              </a:rPr>
              <a:t>N</a:t>
            </a:r>
            <a:r>
              <a:rPr dirty="0" smtClean="0" sz="1450" spc="-30">
                <a:latin typeface="Andalus"/>
                <a:cs typeface="Andalus"/>
              </a:rPr>
              <a:t>2)</a:t>
            </a:r>
            <a:r>
              <a:rPr dirty="0" smtClean="0" sz="1450" spc="-45">
                <a:latin typeface="Andalus"/>
                <a:cs typeface="Andalus"/>
              </a:rPr>
              <a:t>&lt;</a:t>
            </a:r>
            <a:r>
              <a:rPr dirty="0" smtClean="0" sz="1450" spc="-40">
                <a:latin typeface="Andalus"/>
                <a:cs typeface="Andalus"/>
              </a:rPr>
              <a:t>&lt;</a:t>
            </a:r>
            <a:r>
              <a:rPr dirty="0" smtClean="0" sz="1450" spc="-15">
                <a:latin typeface="Andalus"/>
                <a:cs typeface="Andalus"/>
              </a:rPr>
              <a:t>”</a:t>
            </a:r>
            <a:r>
              <a:rPr dirty="0" smtClean="0" sz="1450" spc="-40">
                <a:latin typeface="Andalus"/>
                <a:cs typeface="Andalus"/>
              </a:rPr>
              <a:t>\</a:t>
            </a:r>
            <a:r>
              <a:rPr dirty="0" smtClean="0" sz="1450" spc="-35">
                <a:latin typeface="Andalus"/>
                <a:cs typeface="Andalus"/>
              </a:rPr>
              <a:t>n</a:t>
            </a:r>
            <a:r>
              <a:rPr dirty="0" smtClean="0" sz="1450" spc="-25">
                <a:latin typeface="Andalus"/>
                <a:cs typeface="Andalus"/>
              </a:rPr>
              <a:t>”;</a:t>
            </a:r>
            <a:endParaRPr sz="1450">
              <a:latin typeface="Andalus"/>
              <a:cs typeface="Andalus"/>
            </a:endParaRPr>
          </a:p>
          <a:p>
            <a:pPr marL="12700" marR="2835275">
              <a:lnSpc>
                <a:spcPct val="122800"/>
              </a:lnSpc>
            </a:pPr>
            <a:r>
              <a:rPr dirty="0" smtClean="0" sz="1450" spc="-40">
                <a:latin typeface="Andalus"/>
                <a:cs typeface="Andalus"/>
              </a:rPr>
              <a:t>c</a:t>
            </a:r>
            <a:r>
              <a:rPr dirty="0" smtClean="0" sz="1450" spc="-35">
                <a:latin typeface="Andalus"/>
                <a:cs typeface="Andalus"/>
              </a:rPr>
              <a:t>out&lt;&lt;</a:t>
            </a:r>
            <a:r>
              <a:rPr dirty="0" smtClean="0" sz="1450" spc="-45">
                <a:latin typeface="Andalus"/>
                <a:cs typeface="Andalus"/>
              </a:rPr>
              <a:t>N</a:t>
            </a:r>
            <a:r>
              <a:rPr dirty="0" smtClean="0" sz="1450" spc="-35">
                <a:latin typeface="Andalus"/>
                <a:cs typeface="Andalus"/>
              </a:rPr>
              <a:t>1</a:t>
            </a:r>
            <a:r>
              <a:rPr dirty="0" smtClean="0" sz="1450" spc="-50">
                <a:latin typeface="Andalus"/>
                <a:cs typeface="Andalus"/>
              </a:rPr>
              <a:t>&lt;</a:t>
            </a:r>
            <a:r>
              <a:rPr dirty="0" smtClean="0" sz="1450" spc="-30">
                <a:latin typeface="Andalus"/>
                <a:cs typeface="Andalus"/>
              </a:rPr>
              <a:t>&lt;”|”</a:t>
            </a:r>
            <a:r>
              <a:rPr dirty="0" smtClean="0" sz="1450" spc="-55">
                <a:latin typeface="Andalus"/>
                <a:cs typeface="Andalus"/>
              </a:rPr>
              <a:t>&lt;</a:t>
            </a:r>
            <a:r>
              <a:rPr dirty="0" smtClean="0" sz="1450" spc="-55">
                <a:latin typeface="Andalus"/>
                <a:cs typeface="Andalus"/>
              </a:rPr>
              <a:t>&lt;</a:t>
            </a:r>
            <a:r>
              <a:rPr dirty="0" smtClean="0" sz="1450" spc="-35">
                <a:latin typeface="Andalus"/>
                <a:cs typeface="Andalus"/>
              </a:rPr>
              <a:t>N2&lt;&lt;”=”</a:t>
            </a:r>
            <a:r>
              <a:rPr dirty="0" smtClean="0" sz="1450" spc="-55">
                <a:latin typeface="Andalus"/>
                <a:cs typeface="Andalus"/>
              </a:rPr>
              <a:t>&lt;</a:t>
            </a:r>
            <a:r>
              <a:rPr dirty="0" smtClean="0" sz="1450" spc="-40">
                <a:latin typeface="Andalus"/>
                <a:cs typeface="Andalus"/>
              </a:rPr>
              <a:t>&lt;</a:t>
            </a:r>
            <a:r>
              <a:rPr dirty="0" smtClean="0" sz="1450" spc="-10">
                <a:latin typeface="Andalus"/>
                <a:cs typeface="Andalus"/>
              </a:rPr>
              <a:t> </a:t>
            </a:r>
            <a:r>
              <a:rPr dirty="0" smtClean="0" sz="1450" spc="-20">
                <a:latin typeface="Andalus"/>
                <a:cs typeface="Andalus"/>
              </a:rPr>
              <a:t>(</a:t>
            </a:r>
            <a:r>
              <a:rPr dirty="0" smtClean="0" sz="1450" spc="-50">
                <a:latin typeface="Andalus"/>
                <a:cs typeface="Andalus"/>
              </a:rPr>
              <a:t>N</a:t>
            </a:r>
            <a:r>
              <a:rPr dirty="0" smtClean="0" sz="1450" spc="-35">
                <a:latin typeface="Andalus"/>
                <a:cs typeface="Andalus"/>
              </a:rPr>
              <a:t>1</a:t>
            </a:r>
            <a:r>
              <a:rPr dirty="0" smtClean="0" sz="1450" spc="-15">
                <a:latin typeface="Andalus"/>
                <a:cs typeface="Andalus"/>
              </a:rPr>
              <a:t> </a:t>
            </a:r>
            <a:r>
              <a:rPr dirty="0" smtClean="0" sz="1450" spc="-30">
                <a:latin typeface="Andalus"/>
                <a:cs typeface="Andalus"/>
              </a:rPr>
              <a:t>|</a:t>
            </a:r>
            <a:r>
              <a:rPr dirty="0" smtClean="0" sz="1450" spc="-20">
                <a:latin typeface="Andalus"/>
                <a:cs typeface="Andalus"/>
              </a:rPr>
              <a:t> </a:t>
            </a:r>
            <a:r>
              <a:rPr dirty="0" smtClean="0" sz="1450" spc="-55">
                <a:latin typeface="Andalus"/>
                <a:cs typeface="Andalus"/>
              </a:rPr>
              <a:t>N</a:t>
            </a:r>
            <a:r>
              <a:rPr dirty="0" smtClean="0" sz="1450" spc="-30">
                <a:latin typeface="Andalus"/>
                <a:cs typeface="Andalus"/>
              </a:rPr>
              <a:t>2)</a:t>
            </a:r>
            <a:r>
              <a:rPr dirty="0" smtClean="0" sz="1450" spc="-45">
                <a:latin typeface="Andalus"/>
                <a:cs typeface="Andalus"/>
              </a:rPr>
              <a:t>&lt;</a:t>
            </a:r>
            <a:r>
              <a:rPr dirty="0" smtClean="0" sz="1450" spc="-40">
                <a:latin typeface="Andalus"/>
                <a:cs typeface="Andalus"/>
              </a:rPr>
              <a:t>&lt;</a:t>
            </a:r>
            <a:r>
              <a:rPr dirty="0" smtClean="0" sz="1450" spc="-15">
                <a:latin typeface="Andalus"/>
                <a:cs typeface="Andalus"/>
              </a:rPr>
              <a:t>”</a:t>
            </a:r>
            <a:r>
              <a:rPr dirty="0" smtClean="0" sz="1450" spc="-40">
                <a:latin typeface="Andalus"/>
                <a:cs typeface="Andalus"/>
              </a:rPr>
              <a:t>\</a:t>
            </a:r>
            <a:r>
              <a:rPr dirty="0" smtClean="0" sz="1450" spc="-35">
                <a:latin typeface="Andalus"/>
                <a:cs typeface="Andalus"/>
              </a:rPr>
              <a:t>n</a:t>
            </a:r>
            <a:r>
              <a:rPr dirty="0" smtClean="0" sz="1450" spc="-25">
                <a:latin typeface="Andalus"/>
                <a:cs typeface="Andalus"/>
              </a:rPr>
              <a:t>”;</a:t>
            </a:r>
            <a:r>
              <a:rPr dirty="0" smtClean="0" sz="1450" spc="-20">
                <a:latin typeface="Andalus"/>
                <a:cs typeface="Andalus"/>
              </a:rPr>
              <a:t> </a:t>
            </a:r>
            <a:r>
              <a:rPr dirty="0" smtClean="0" sz="1450" spc="-40">
                <a:latin typeface="Andalus"/>
                <a:cs typeface="Andalus"/>
              </a:rPr>
              <a:t>c</a:t>
            </a:r>
            <a:r>
              <a:rPr dirty="0" smtClean="0" sz="1450" spc="-35">
                <a:latin typeface="Andalus"/>
                <a:cs typeface="Andalus"/>
              </a:rPr>
              <a:t>out&lt;&lt;</a:t>
            </a:r>
            <a:r>
              <a:rPr dirty="0" smtClean="0" sz="1450" spc="-15">
                <a:latin typeface="Andalus"/>
                <a:cs typeface="Andalus"/>
              </a:rPr>
              <a:t> </a:t>
            </a:r>
            <a:r>
              <a:rPr dirty="0" smtClean="0" sz="1450" spc="-55">
                <a:latin typeface="Andalus"/>
                <a:cs typeface="Andalus"/>
              </a:rPr>
              <a:t>N</a:t>
            </a:r>
            <a:r>
              <a:rPr dirty="0" smtClean="0" sz="1450" spc="-40">
                <a:latin typeface="Andalus"/>
                <a:cs typeface="Andalus"/>
              </a:rPr>
              <a:t>1&lt;&lt;</a:t>
            </a:r>
            <a:r>
              <a:rPr dirty="0" smtClean="0" sz="1450" spc="-20">
                <a:latin typeface="Andalus"/>
                <a:cs typeface="Andalus"/>
              </a:rPr>
              <a:t> </a:t>
            </a:r>
            <a:r>
              <a:rPr dirty="0" smtClean="0" sz="1450" spc="-25">
                <a:latin typeface="Andalus"/>
                <a:cs typeface="Andalus"/>
              </a:rPr>
              <a:t>“^”</a:t>
            </a:r>
            <a:r>
              <a:rPr dirty="0" smtClean="0" sz="1450" spc="-20">
                <a:latin typeface="Andalus"/>
                <a:cs typeface="Andalus"/>
              </a:rPr>
              <a:t> </a:t>
            </a:r>
            <a:r>
              <a:rPr dirty="0" smtClean="0" sz="1450" spc="-55">
                <a:latin typeface="Andalus"/>
                <a:cs typeface="Andalus"/>
              </a:rPr>
              <a:t>&lt;</a:t>
            </a:r>
            <a:r>
              <a:rPr dirty="0" smtClean="0" sz="1450" spc="-40">
                <a:latin typeface="Andalus"/>
                <a:cs typeface="Andalus"/>
              </a:rPr>
              <a:t>&lt;</a:t>
            </a:r>
            <a:r>
              <a:rPr dirty="0" smtClean="0" sz="1450" spc="-10">
                <a:latin typeface="Andalus"/>
                <a:cs typeface="Andalus"/>
              </a:rPr>
              <a:t> </a:t>
            </a:r>
            <a:r>
              <a:rPr dirty="0" smtClean="0" sz="1450" spc="-40">
                <a:latin typeface="Andalus"/>
                <a:cs typeface="Andalus"/>
              </a:rPr>
              <a:t>N</a:t>
            </a:r>
            <a:r>
              <a:rPr dirty="0" smtClean="0" sz="1450" spc="-45">
                <a:latin typeface="Andalus"/>
                <a:cs typeface="Andalus"/>
              </a:rPr>
              <a:t>2</a:t>
            </a:r>
            <a:r>
              <a:rPr dirty="0" smtClean="0" sz="1450" spc="-40">
                <a:latin typeface="Andalus"/>
                <a:cs typeface="Andalus"/>
              </a:rPr>
              <a:t>&lt;&lt;</a:t>
            </a:r>
            <a:r>
              <a:rPr dirty="0" smtClean="0" sz="1450" spc="-10">
                <a:latin typeface="Andalus"/>
                <a:cs typeface="Andalus"/>
              </a:rPr>
              <a:t> </a:t>
            </a:r>
            <a:r>
              <a:rPr dirty="0" smtClean="0" sz="1450" spc="-20">
                <a:latin typeface="Andalus"/>
                <a:cs typeface="Andalus"/>
              </a:rPr>
              <a:t>“</a:t>
            </a:r>
            <a:r>
              <a:rPr dirty="0" smtClean="0" sz="1450" spc="-25">
                <a:latin typeface="Andalus"/>
                <a:cs typeface="Andalus"/>
              </a:rPr>
              <a:t>=</a:t>
            </a:r>
            <a:r>
              <a:rPr dirty="0" smtClean="0" sz="1450" spc="-35">
                <a:latin typeface="Andalus"/>
                <a:cs typeface="Andalus"/>
              </a:rPr>
              <a:t>”</a:t>
            </a:r>
            <a:r>
              <a:rPr dirty="0" smtClean="0" sz="1450" spc="-40">
                <a:latin typeface="Andalus"/>
                <a:cs typeface="Andalus"/>
              </a:rPr>
              <a:t>&lt;&lt;</a:t>
            </a:r>
            <a:r>
              <a:rPr dirty="0" smtClean="0" sz="1450" spc="-10">
                <a:latin typeface="Andalus"/>
                <a:cs typeface="Andalus"/>
              </a:rPr>
              <a:t> </a:t>
            </a:r>
            <a:r>
              <a:rPr dirty="0" smtClean="0" sz="1450" spc="-55">
                <a:latin typeface="Andalus"/>
                <a:cs typeface="Andalus"/>
              </a:rPr>
              <a:t>N</a:t>
            </a:r>
            <a:r>
              <a:rPr dirty="0" smtClean="0" sz="1450" spc="-35">
                <a:latin typeface="Andalus"/>
                <a:cs typeface="Andalus"/>
              </a:rPr>
              <a:t>1</a:t>
            </a:r>
            <a:r>
              <a:rPr dirty="0" smtClean="0" sz="1450" spc="-15">
                <a:latin typeface="Andalus"/>
                <a:cs typeface="Andalus"/>
              </a:rPr>
              <a:t> </a:t>
            </a:r>
            <a:r>
              <a:rPr dirty="0" smtClean="0" sz="1450" spc="-30">
                <a:latin typeface="Andalus"/>
                <a:cs typeface="Andalus"/>
              </a:rPr>
              <a:t>^</a:t>
            </a:r>
            <a:r>
              <a:rPr dirty="0" smtClean="0" sz="1450" spc="-20">
                <a:latin typeface="Andalus"/>
                <a:cs typeface="Andalus"/>
              </a:rPr>
              <a:t> </a:t>
            </a:r>
            <a:r>
              <a:rPr dirty="0" smtClean="0" sz="1450" spc="-40">
                <a:latin typeface="Andalus"/>
                <a:cs typeface="Andalus"/>
              </a:rPr>
              <a:t>N2</a:t>
            </a:r>
            <a:r>
              <a:rPr dirty="0" smtClean="0" sz="1450" spc="-5">
                <a:latin typeface="Andalus"/>
                <a:cs typeface="Andalus"/>
              </a:rPr>
              <a:t> </a:t>
            </a:r>
            <a:r>
              <a:rPr dirty="0" smtClean="0" sz="1450" spc="-55">
                <a:latin typeface="Andalus"/>
                <a:cs typeface="Andalus"/>
              </a:rPr>
              <a:t>&lt;</a:t>
            </a:r>
            <a:r>
              <a:rPr dirty="0" smtClean="0" sz="1450" spc="-30">
                <a:latin typeface="Andalus"/>
                <a:cs typeface="Andalus"/>
              </a:rPr>
              <a:t>&lt;”</a:t>
            </a:r>
            <a:r>
              <a:rPr dirty="0" smtClean="0" sz="1450" spc="-40">
                <a:latin typeface="Andalus"/>
                <a:cs typeface="Andalus"/>
              </a:rPr>
              <a:t>\</a:t>
            </a:r>
            <a:r>
              <a:rPr dirty="0" smtClean="0" sz="1450" spc="-35">
                <a:latin typeface="Andalus"/>
                <a:cs typeface="Andalus"/>
              </a:rPr>
              <a:t>n</a:t>
            </a:r>
            <a:r>
              <a:rPr dirty="0" smtClean="0" sz="1450" spc="-25">
                <a:latin typeface="Andalus"/>
                <a:cs typeface="Andalus"/>
              </a:rPr>
              <a:t>”;</a:t>
            </a:r>
            <a:endParaRPr sz="1450">
              <a:latin typeface="Andalus"/>
              <a:cs typeface="Andalus"/>
            </a:endParaRPr>
          </a:p>
          <a:p>
            <a:pPr marL="12700">
              <a:lnSpc>
                <a:spcPct val="100000"/>
              </a:lnSpc>
              <a:spcBef>
                <a:spcPts val="395"/>
              </a:spcBef>
            </a:pPr>
            <a:r>
              <a:rPr dirty="0" smtClean="0" sz="1450" spc="-40">
                <a:latin typeface="Andalus"/>
                <a:cs typeface="Andalus"/>
              </a:rPr>
              <a:t>c</a:t>
            </a:r>
            <a:r>
              <a:rPr dirty="0" smtClean="0" sz="1450" spc="-30">
                <a:latin typeface="Andalus"/>
                <a:cs typeface="Andalus"/>
              </a:rPr>
              <a:t>out</a:t>
            </a:r>
            <a:r>
              <a:rPr dirty="0" smtClean="0" sz="1450" spc="-10">
                <a:latin typeface="Andalus"/>
                <a:cs typeface="Andalus"/>
              </a:rPr>
              <a:t> </a:t>
            </a:r>
            <a:r>
              <a:rPr dirty="0" smtClean="0" sz="1450" spc="-40">
                <a:latin typeface="Andalus"/>
                <a:cs typeface="Andalus"/>
              </a:rPr>
              <a:t>&lt;&lt;</a:t>
            </a:r>
            <a:r>
              <a:rPr dirty="0" smtClean="0" sz="1450" spc="-20">
                <a:latin typeface="Andalus"/>
                <a:cs typeface="Andalus"/>
              </a:rPr>
              <a:t> </a:t>
            </a:r>
            <a:r>
              <a:rPr dirty="0" smtClean="0" sz="1450" spc="-40">
                <a:latin typeface="Andalus"/>
                <a:cs typeface="Andalus"/>
              </a:rPr>
              <a:t>N</a:t>
            </a:r>
            <a:r>
              <a:rPr dirty="0" smtClean="0" sz="1450" spc="-30">
                <a:latin typeface="Andalus"/>
                <a:cs typeface="Andalus"/>
              </a:rPr>
              <a:t>1</a:t>
            </a:r>
            <a:r>
              <a:rPr dirty="0" smtClean="0" sz="1450" spc="-55">
                <a:latin typeface="Andalus"/>
                <a:cs typeface="Andalus"/>
              </a:rPr>
              <a:t>&lt;</a:t>
            </a:r>
            <a:r>
              <a:rPr dirty="0" smtClean="0" sz="1450" spc="-35">
                <a:latin typeface="Andalus"/>
                <a:cs typeface="Andalus"/>
              </a:rPr>
              <a:t>&lt;”&lt;</a:t>
            </a:r>
            <a:r>
              <a:rPr dirty="0" smtClean="0" sz="1450" spc="-55">
                <a:latin typeface="Andalus"/>
                <a:cs typeface="Andalus"/>
              </a:rPr>
              <a:t>&lt;</a:t>
            </a:r>
            <a:r>
              <a:rPr dirty="0" smtClean="0" sz="1450" spc="-45">
                <a:latin typeface="Andalus"/>
                <a:cs typeface="Andalus"/>
              </a:rPr>
              <a:t>2</a:t>
            </a:r>
            <a:r>
              <a:rPr dirty="0" smtClean="0" sz="1450" spc="-30">
                <a:latin typeface="Andalus"/>
                <a:cs typeface="Andalus"/>
              </a:rPr>
              <a:t>=</a:t>
            </a:r>
            <a:r>
              <a:rPr dirty="0" smtClean="0" sz="1450" spc="-25">
                <a:latin typeface="Andalus"/>
                <a:cs typeface="Andalus"/>
              </a:rPr>
              <a:t>”</a:t>
            </a:r>
            <a:r>
              <a:rPr dirty="0" smtClean="0" sz="1450" spc="-40">
                <a:latin typeface="Andalus"/>
                <a:cs typeface="Andalus"/>
              </a:rPr>
              <a:t>&lt;&lt;</a:t>
            </a:r>
            <a:r>
              <a:rPr dirty="0" smtClean="0" sz="1450" spc="-25">
                <a:latin typeface="Andalus"/>
                <a:cs typeface="Andalus"/>
              </a:rPr>
              <a:t>(</a:t>
            </a:r>
            <a:r>
              <a:rPr dirty="0" smtClean="0" sz="1450" spc="-40">
                <a:latin typeface="Andalus"/>
                <a:cs typeface="Andalus"/>
              </a:rPr>
              <a:t>N1</a:t>
            </a:r>
            <a:r>
              <a:rPr dirty="0" smtClean="0" sz="1450" spc="-40">
                <a:latin typeface="Andalus"/>
                <a:cs typeface="Andalus"/>
              </a:rPr>
              <a:t>&lt;</a:t>
            </a:r>
            <a:r>
              <a:rPr dirty="0" smtClean="0" sz="1450" spc="-55">
                <a:latin typeface="Andalus"/>
                <a:cs typeface="Andalus"/>
              </a:rPr>
              <a:t>&lt;</a:t>
            </a:r>
            <a:r>
              <a:rPr dirty="0" smtClean="0" sz="1450" spc="-30">
                <a:latin typeface="Andalus"/>
                <a:cs typeface="Andalus"/>
              </a:rPr>
              <a:t>2)</a:t>
            </a:r>
            <a:r>
              <a:rPr dirty="0" smtClean="0" sz="1450" spc="-45">
                <a:latin typeface="Andalus"/>
                <a:cs typeface="Andalus"/>
              </a:rPr>
              <a:t>&lt;</a:t>
            </a:r>
            <a:r>
              <a:rPr dirty="0" smtClean="0" sz="1450" spc="-40">
                <a:latin typeface="Andalus"/>
                <a:cs typeface="Andalus"/>
              </a:rPr>
              <a:t>&lt;</a:t>
            </a:r>
            <a:r>
              <a:rPr dirty="0" smtClean="0" sz="1450" spc="-35">
                <a:latin typeface="Andalus"/>
                <a:cs typeface="Andalus"/>
              </a:rPr>
              <a:t>”</a:t>
            </a:r>
            <a:r>
              <a:rPr dirty="0" smtClean="0" sz="1450" spc="-30">
                <a:latin typeface="Andalus"/>
                <a:cs typeface="Andalus"/>
              </a:rPr>
              <a:t>\</a:t>
            </a:r>
            <a:r>
              <a:rPr dirty="0" smtClean="0" sz="1450" spc="-45">
                <a:latin typeface="Andalus"/>
                <a:cs typeface="Andalus"/>
              </a:rPr>
              <a:t>n</a:t>
            </a:r>
            <a:r>
              <a:rPr dirty="0" smtClean="0" sz="1450" spc="-30">
                <a:latin typeface="Andalus"/>
                <a:cs typeface="Andalus"/>
              </a:rPr>
              <a:t>\</a:t>
            </a:r>
            <a:r>
              <a:rPr dirty="0" smtClean="0" sz="1450" spc="-25">
                <a:latin typeface="Andalus"/>
                <a:cs typeface="Andalus"/>
              </a:rPr>
              <a:t>n”;</a:t>
            </a:r>
            <a:endParaRPr sz="1450">
              <a:latin typeface="Andalus"/>
              <a:cs typeface="Andalus"/>
            </a:endParaRPr>
          </a:p>
          <a:p>
            <a:pPr marL="12700">
              <a:lnSpc>
                <a:spcPct val="100000"/>
              </a:lnSpc>
              <a:spcBef>
                <a:spcPts val="395"/>
              </a:spcBef>
            </a:pPr>
            <a:r>
              <a:rPr dirty="0" smtClean="0" sz="1450" spc="-25">
                <a:latin typeface="Andalus"/>
                <a:cs typeface="Andalus"/>
              </a:rPr>
              <a:t>r</a:t>
            </a:r>
            <a:r>
              <a:rPr dirty="0" smtClean="0" sz="1450" spc="-40">
                <a:latin typeface="Andalus"/>
                <a:cs typeface="Andalus"/>
              </a:rPr>
              <a:t>e</a:t>
            </a:r>
            <a:r>
              <a:rPr dirty="0" smtClean="0" sz="1450" spc="-30">
                <a:latin typeface="Andalus"/>
                <a:cs typeface="Andalus"/>
              </a:rPr>
              <a:t>turn</a:t>
            </a:r>
            <a:r>
              <a:rPr dirty="0" smtClean="0" sz="1450" spc="-15">
                <a:latin typeface="Andalus"/>
                <a:cs typeface="Andalus"/>
              </a:rPr>
              <a:t> </a:t>
            </a:r>
            <a:r>
              <a:rPr dirty="0" smtClean="0" sz="1450" spc="-25">
                <a:latin typeface="Andalus"/>
                <a:cs typeface="Andalus"/>
              </a:rPr>
              <a:t>0;</a:t>
            </a:r>
            <a:endParaRPr sz="1450">
              <a:latin typeface="Andalus"/>
              <a:cs typeface="Andalus"/>
            </a:endParaRPr>
          </a:p>
          <a:p>
            <a:pPr marL="12700">
              <a:lnSpc>
                <a:spcPct val="100000"/>
              </a:lnSpc>
              <a:spcBef>
                <a:spcPts val="395"/>
              </a:spcBef>
            </a:pPr>
            <a:r>
              <a:rPr dirty="0" smtClean="0" sz="1450" spc="-30">
                <a:latin typeface="Andalus"/>
                <a:cs typeface="Andalus"/>
              </a:rPr>
              <a:t>}</a:t>
            </a:r>
            <a:endParaRPr sz="1450">
              <a:latin typeface="Andalus"/>
              <a:cs typeface="Andalus"/>
            </a:endParaRPr>
          </a:p>
          <a:p>
            <a:pPr marL="12700">
              <a:lnSpc>
                <a:spcPct val="100000"/>
              </a:lnSpc>
              <a:spcBef>
                <a:spcPts val="190"/>
              </a:spcBef>
            </a:pPr>
            <a:r>
              <a:rPr dirty="0" smtClean="0" sz="1400" spc="5" b="1" u="heavy">
                <a:latin typeface="Times New Roman"/>
                <a:cs typeface="Times New Roman"/>
              </a:rPr>
              <a:t>2</a:t>
            </a:r>
            <a:r>
              <a:rPr dirty="0" smtClean="0" sz="1400" spc="0" b="1" u="heavy">
                <a:latin typeface="Times New Roman"/>
                <a:cs typeface="Times New Roman"/>
              </a:rPr>
              <a:t>-</a:t>
            </a:r>
            <a:r>
              <a:rPr dirty="0" smtClean="0" sz="1400" spc="-10" b="1" u="heavy">
                <a:latin typeface="Times New Roman"/>
                <a:cs typeface="Times New Roman"/>
              </a:rPr>
              <a:t>1</a:t>
            </a:r>
            <a:r>
              <a:rPr dirty="0" smtClean="0" sz="1400" spc="0" b="1" u="heavy">
                <a:latin typeface="Times New Roman"/>
                <a:cs typeface="Times New Roman"/>
              </a:rPr>
              <a:t>-</a:t>
            </a:r>
            <a:r>
              <a:rPr dirty="0" smtClean="0" sz="1400" spc="0" b="1" u="heavy">
                <a:latin typeface="Times New Roman"/>
                <a:cs typeface="Times New Roman"/>
              </a:rPr>
              <a:t>7</a:t>
            </a:r>
            <a:r>
              <a:rPr dirty="0" smtClean="0" sz="1400" spc="5" b="1" u="heavy">
                <a:latin typeface="Times New Roman"/>
                <a:cs typeface="Times New Roman"/>
              </a:rPr>
              <a:t> </a:t>
            </a:r>
            <a:r>
              <a:rPr dirty="0" smtClean="0" sz="1400" spc="-20" b="1" u="heavy">
                <a:latin typeface="Times New Roman"/>
                <a:cs typeface="Times New Roman"/>
              </a:rPr>
              <a:t>M</a:t>
            </a:r>
            <a:r>
              <a:rPr dirty="0" smtClean="0" sz="1400" spc="0" b="1" u="heavy">
                <a:latin typeface="Times New Roman"/>
                <a:cs typeface="Times New Roman"/>
              </a:rPr>
              <a:t>i</a:t>
            </a:r>
            <a:r>
              <a:rPr dirty="0" smtClean="0" sz="1400" spc="0" b="1" u="heavy">
                <a:latin typeface="Times New Roman"/>
                <a:cs typeface="Times New Roman"/>
              </a:rPr>
              <a:t>s</a:t>
            </a:r>
            <a:r>
              <a:rPr dirty="0" smtClean="0" sz="1400" spc="0" b="1" u="heavy">
                <a:latin typeface="Times New Roman"/>
                <a:cs typeface="Times New Roman"/>
              </a:rPr>
              <a:t>c</a:t>
            </a:r>
            <a:r>
              <a:rPr dirty="0" smtClean="0" sz="1400" spc="0" b="1" u="heavy">
                <a:latin typeface="Times New Roman"/>
                <a:cs typeface="Times New Roman"/>
              </a:rPr>
              <a:t> </a:t>
            </a:r>
            <a:r>
              <a:rPr dirty="0" smtClean="0" sz="1400" spc="-15" b="1" u="heavy">
                <a:latin typeface="Times New Roman"/>
                <a:cs typeface="Times New Roman"/>
              </a:rPr>
              <a:t>O</a:t>
            </a:r>
            <a:r>
              <a:rPr dirty="0" smtClean="0" sz="1400" spc="0" b="1" u="heavy">
                <a:latin typeface="Times New Roman"/>
                <a:cs typeface="Times New Roman"/>
              </a:rPr>
              <a:t>pe</a:t>
            </a:r>
            <a:r>
              <a:rPr dirty="0" smtClean="0" sz="1400" spc="-15" b="1" u="heavy">
                <a:latin typeface="Times New Roman"/>
                <a:cs typeface="Times New Roman"/>
              </a:rPr>
              <a:t>r</a:t>
            </a:r>
            <a:r>
              <a:rPr dirty="0" smtClean="0" sz="1400" spc="0" b="1" u="heavy">
                <a:latin typeface="Times New Roman"/>
                <a:cs typeface="Times New Roman"/>
              </a:rPr>
              <a:t>a</a:t>
            </a:r>
            <a:r>
              <a:rPr dirty="0" smtClean="0" sz="1400" spc="0" b="1" u="heavy">
                <a:latin typeface="Times New Roman"/>
                <a:cs typeface="Times New Roman"/>
              </a:rPr>
              <a:t>t</a:t>
            </a:r>
            <a:r>
              <a:rPr dirty="0" smtClean="0" sz="1400" spc="-10" b="1" u="heavy">
                <a:latin typeface="Times New Roman"/>
                <a:cs typeface="Times New Roman"/>
              </a:rPr>
              <a:t>o</a:t>
            </a:r>
            <a:r>
              <a:rPr dirty="0" smtClean="0" sz="1400" spc="-15" b="1" u="heavy">
                <a:latin typeface="Times New Roman"/>
                <a:cs typeface="Times New Roman"/>
              </a:rPr>
              <a:t>r</a:t>
            </a:r>
            <a:r>
              <a:rPr dirty="0" smtClean="0" sz="1400" spc="5" b="1" u="heavy">
                <a:latin typeface="Times New Roman"/>
                <a:cs typeface="Times New Roman"/>
              </a:rPr>
              <a:t>s</a:t>
            </a:r>
            <a:r>
              <a:rPr dirty="0" smtClean="0" sz="1400" spc="0" b="1" u="heavy">
                <a:latin typeface="Times New Roman"/>
                <a:cs typeface="Times New Roman"/>
              </a:rPr>
              <a:t>:</a:t>
            </a:r>
            <a:r>
              <a:rPr dirty="0" smtClean="0" sz="1400" spc="0" b="1" u="heavy">
                <a:latin typeface="Times New Roman"/>
                <a:cs typeface="Times New Roman"/>
              </a:rPr>
              <a:t>-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585"/>
              </a:lnSpc>
            </a:pP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here are 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ew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other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per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rs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po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by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C++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2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457200" y="4846319"/>
            <a:ext cx="6644640" cy="459333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00" spc="-5">
                <a:latin typeface="Freestyle Script"/>
                <a:cs typeface="Freestyle Script"/>
              </a:rPr>
              <a:t>D</a:t>
            </a:r>
            <a:r>
              <a:rPr dirty="0" smtClean="0" sz="1200" spc="-20">
                <a:latin typeface="Freestyle Script"/>
                <a:cs typeface="Freestyle Script"/>
              </a:rPr>
              <a:t>i</a:t>
            </a:r>
            <a:r>
              <a:rPr dirty="0" smtClean="0" sz="1200" spc="0">
                <a:latin typeface="Freestyle Script"/>
                <a:cs typeface="Freestyle Script"/>
              </a:rPr>
              <a:t>ya</a:t>
            </a:r>
            <a:r>
              <a:rPr dirty="0" smtClean="0" sz="1200" spc="-15">
                <a:latin typeface="Freestyle Script"/>
                <a:cs typeface="Freestyle Script"/>
              </a:rPr>
              <a:t>l</a:t>
            </a:r>
            <a:r>
              <a:rPr dirty="0" smtClean="0" sz="1200" spc="-5">
                <a:latin typeface="Freestyle Script"/>
                <a:cs typeface="Freestyle Script"/>
              </a:rPr>
              <a:t>a</a:t>
            </a:r>
            <a:r>
              <a:rPr dirty="0" smtClean="0" sz="1200" spc="-5">
                <a:latin typeface="Freestyle Script"/>
                <a:cs typeface="Freestyle Script"/>
              </a:rPr>
              <a:t> </a:t>
            </a:r>
            <a:r>
              <a:rPr dirty="0" smtClean="0" sz="1200" spc="-5">
                <a:latin typeface="Freestyle Script"/>
                <a:cs typeface="Freestyle Script"/>
              </a:rPr>
              <a:t>u</a:t>
            </a:r>
            <a:r>
              <a:rPr dirty="0" smtClean="0" sz="1200" spc="-20">
                <a:latin typeface="Freestyle Script"/>
                <a:cs typeface="Freestyle Script"/>
              </a:rPr>
              <a:t>i</a:t>
            </a:r>
            <a:r>
              <a:rPr dirty="0" smtClean="0" sz="1200" spc="10">
                <a:latin typeface="Freestyle Script"/>
                <a:cs typeface="Freestyle Script"/>
              </a:rPr>
              <a:t>n</a:t>
            </a:r>
            <a:r>
              <a:rPr dirty="0" smtClean="0" sz="1200" spc="-15">
                <a:latin typeface="Freestyle Script"/>
                <a:cs typeface="Freestyle Script"/>
              </a:rPr>
              <a:t>v</a:t>
            </a:r>
            <a:r>
              <a:rPr dirty="0" smtClean="0" sz="1200" spc="5">
                <a:latin typeface="Freestyle Script"/>
                <a:cs typeface="Freestyle Script"/>
              </a:rPr>
              <a:t>e</a:t>
            </a:r>
            <a:r>
              <a:rPr dirty="0" smtClean="0" sz="1200" spc="-5">
                <a:latin typeface="Freestyle Script"/>
                <a:cs typeface="Freestyle Script"/>
              </a:rPr>
              <a:t>r</a:t>
            </a:r>
            <a:r>
              <a:rPr dirty="0" smtClean="0" sz="1200" spc="-10">
                <a:latin typeface="Freestyle Script"/>
                <a:cs typeface="Freestyle Script"/>
              </a:rPr>
              <a:t>s</a:t>
            </a:r>
            <a:r>
              <a:rPr dirty="0" smtClean="0" sz="1200" spc="-5">
                <a:latin typeface="Freestyle Script"/>
                <a:cs typeface="Freestyle Script"/>
              </a:rPr>
              <a:t>i</a:t>
            </a:r>
            <a:r>
              <a:rPr dirty="0" smtClean="0" sz="1200" spc="-15">
                <a:latin typeface="Freestyle Script"/>
                <a:cs typeface="Freestyle Script"/>
              </a:rPr>
              <a:t>t</a:t>
            </a:r>
            <a:r>
              <a:rPr dirty="0" smtClean="0" sz="1200" spc="10">
                <a:latin typeface="Freestyle Script"/>
                <a:cs typeface="Freestyle Script"/>
              </a:rPr>
              <a:t>y</a:t>
            </a:r>
            <a:r>
              <a:rPr dirty="0" smtClean="0" sz="1200" spc="-5">
                <a:latin typeface="Freestyle Script"/>
                <a:cs typeface="Freestyle Script"/>
              </a:rPr>
              <a:t>-</a:t>
            </a:r>
            <a:r>
              <a:rPr dirty="0" smtClean="0" sz="1200" spc="5">
                <a:latin typeface="Freestyle Script"/>
                <a:cs typeface="Freestyle Script"/>
              </a:rPr>
              <a:t> </a:t>
            </a:r>
            <a:r>
              <a:rPr dirty="0" smtClean="0" sz="1200" spc="-15">
                <a:latin typeface="Freestyle Script"/>
                <a:cs typeface="Freestyle Script"/>
              </a:rPr>
              <a:t>C</a:t>
            </a:r>
            <a:r>
              <a:rPr dirty="0" smtClean="0" sz="1200" spc="0">
                <a:latin typeface="Freestyle Script"/>
                <a:cs typeface="Freestyle Script"/>
              </a:rPr>
              <a:t>ollege</a:t>
            </a:r>
            <a:r>
              <a:rPr dirty="0" smtClean="0" sz="1200" spc="5">
                <a:latin typeface="Freestyle Script"/>
                <a:cs typeface="Freestyle Script"/>
              </a:rPr>
              <a:t> </a:t>
            </a:r>
            <a:r>
              <a:rPr dirty="0" smtClean="0" sz="1200" spc="0">
                <a:latin typeface="Freestyle Script"/>
                <a:cs typeface="Freestyle Script"/>
              </a:rPr>
              <a:t>of</a:t>
            </a:r>
            <a:r>
              <a:rPr dirty="0" smtClean="0" sz="1200" spc="-10">
                <a:latin typeface="Freestyle Script"/>
                <a:cs typeface="Freestyle Script"/>
              </a:rPr>
              <a:t> </a:t>
            </a:r>
            <a:r>
              <a:rPr dirty="0" smtClean="0" sz="1200" spc="5">
                <a:latin typeface="Freestyle Script"/>
                <a:cs typeface="Freestyle Script"/>
              </a:rPr>
              <a:t>E</a:t>
            </a:r>
            <a:r>
              <a:rPr dirty="0" smtClean="0" sz="1200" spc="0">
                <a:latin typeface="Freestyle Script"/>
                <a:cs typeface="Freestyle Script"/>
              </a:rPr>
              <a:t>n</a:t>
            </a:r>
            <a:r>
              <a:rPr dirty="0" smtClean="0" sz="1200" spc="5">
                <a:latin typeface="Freestyle Script"/>
                <a:cs typeface="Freestyle Script"/>
              </a:rPr>
              <a:t>g</a:t>
            </a:r>
            <a:r>
              <a:rPr dirty="0" smtClean="0" sz="1200" spc="-20">
                <a:latin typeface="Freestyle Script"/>
                <a:cs typeface="Freestyle Script"/>
              </a:rPr>
              <a:t>i</a:t>
            </a:r>
            <a:r>
              <a:rPr dirty="0" smtClean="0" sz="1200" spc="0">
                <a:latin typeface="Freestyle Script"/>
                <a:cs typeface="Freestyle Script"/>
              </a:rPr>
              <a:t>n</a:t>
            </a:r>
            <a:r>
              <a:rPr dirty="0" smtClean="0" sz="1200" spc="5">
                <a:latin typeface="Freestyle Script"/>
                <a:cs typeface="Freestyle Script"/>
              </a:rPr>
              <a:t>e</a:t>
            </a:r>
            <a:r>
              <a:rPr dirty="0" smtClean="0" sz="1200" spc="-10">
                <a:latin typeface="Freestyle Script"/>
                <a:cs typeface="Freestyle Script"/>
              </a:rPr>
              <a:t>e</a:t>
            </a:r>
            <a:r>
              <a:rPr dirty="0" smtClean="0" sz="1200" spc="-5">
                <a:latin typeface="Freestyle Script"/>
                <a:cs typeface="Freestyle Script"/>
              </a:rPr>
              <a:t>r</a:t>
            </a:r>
            <a:r>
              <a:rPr dirty="0" smtClean="0" sz="1200" spc="-20">
                <a:latin typeface="Freestyle Script"/>
                <a:cs typeface="Freestyle Script"/>
              </a:rPr>
              <a:t>i</a:t>
            </a:r>
            <a:r>
              <a:rPr dirty="0" smtClean="0" sz="1200" spc="0">
                <a:latin typeface="Freestyle Script"/>
                <a:cs typeface="Freestyle Script"/>
              </a:rPr>
              <a:t>ng</a:t>
            </a:r>
            <a:endParaRPr sz="1200">
              <a:latin typeface="Freestyle Script"/>
              <a:cs typeface="Freestyle Script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00" spc="-15">
                <a:latin typeface="Freestyle Script"/>
                <a:cs typeface="Freestyle Script"/>
              </a:rPr>
              <a:t>C</a:t>
            </a:r>
            <a:r>
              <a:rPr dirty="0" smtClean="0" sz="1200" spc="0">
                <a:latin typeface="Freestyle Script"/>
                <a:cs typeface="Freestyle Script"/>
              </a:rPr>
              <a:t>o</a:t>
            </a:r>
            <a:r>
              <a:rPr dirty="0" smtClean="0" sz="1200" spc="-5">
                <a:latin typeface="Freestyle Script"/>
                <a:cs typeface="Freestyle Script"/>
              </a:rPr>
              <a:t>mm</a:t>
            </a:r>
            <a:r>
              <a:rPr dirty="0" smtClean="0" sz="1200" spc="-5">
                <a:latin typeface="Freestyle Script"/>
                <a:cs typeface="Freestyle Script"/>
              </a:rPr>
              <a:t>un</a:t>
            </a:r>
            <a:r>
              <a:rPr dirty="0" smtClean="0" sz="1200" spc="-20">
                <a:latin typeface="Freestyle Script"/>
                <a:cs typeface="Freestyle Script"/>
              </a:rPr>
              <a:t>i</a:t>
            </a:r>
            <a:r>
              <a:rPr dirty="0" smtClean="0" sz="1200" spc="5">
                <a:latin typeface="Freestyle Script"/>
                <a:cs typeface="Freestyle Script"/>
              </a:rPr>
              <a:t>c</a:t>
            </a:r>
            <a:r>
              <a:rPr dirty="0" smtClean="0" sz="1200" spc="-5">
                <a:latin typeface="Freestyle Script"/>
                <a:cs typeface="Freestyle Script"/>
              </a:rPr>
              <a:t>a</a:t>
            </a:r>
            <a:r>
              <a:rPr dirty="0" smtClean="0" sz="1200" spc="-10">
                <a:latin typeface="Freestyle Script"/>
                <a:cs typeface="Freestyle Script"/>
              </a:rPr>
              <a:t>t</a:t>
            </a:r>
            <a:r>
              <a:rPr dirty="0" smtClean="0" sz="1200" spc="-20">
                <a:latin typeface="Freestyle Script"/>
                <a:cs typeface="Freestyle Script"/>
              </a:rPr>
              <a:t>i</a:t>
            </a:r>
            <a:r>
              <a:rPr dirty="0" smtClean="0" sz="1200" spc="0">
                <a:latin typeface="Freestyle Script"/>
                <a:cs typeface="Freestyle Script"/>
              </a:rPr>
              <a:t>on</a:t>
            </a:r>
            <a:r>
              <a:rPr dirty="0" smtClean="0" sz="1200" spc="-5">
                <a:latin typeface="Freestyle Script"/>
                <a:cs typeface="Freestyle Script"/>
              </a:rPr>
              <a:t> </a:t>
            </a:r>
            <a:r>
              <a:rPr dirty="0" smtClean="0" sz="1200" spc="0">
                <a:latin typeface="Freestyle Script"/>
                <a:cs typeface="Freestyle Script"/>
              </a:rPr>
              <a:t>D</a:t>
            </a:r>
            <a:r>
              <a:rPr dirty="0" smtClean="0" sz="1200" spc="5">
                <a:latin typeface="Freestyle Script"/>
                <a:cs typeface="Freestyle Script"/>
              </a:rPr>
              <a:t>e</a:t>
            </a:r>
            <a:r>
              <a:rPr dirty="0" smtClean="0" sz="1200" spc="-10">
                <a:latin typeface="Freestyle Script"/>
                <a:cs typeface="Freestyle Script"/>
              </a:rPr>
              <a:t>p</a:t>
            </a:r>
            <a:r>
              <a:rPr dirty="0" smtClean="0" sz="1200" spc="-5">
                <a:latin typeface="Freestyle Script"/>
                <a:cs typeface="Freestyle Script"/>
              </a:rPr>
              <a:t>a</a:t>
            </a:r>
            <a:r>
              <a:rPr dirty="0" smtClean="0" sz="1200" spc="0">
                <a:latin typeface="Freestyle Script"/>
                <a:cs typeface="Freestyle Script"/>
              </a:rPr>
              <a:t>r</a:t>
            </a:r>
            <a:r>
              <a:rPr dirty="0" smtClean="0" sz="1200" spc="-5">
                <a:latin typeface="Freestyle Script"/>
                <a:cs typeface="Freestyle Script"/>
              </a:rPr>
              <a:t>t</a:t>
            </a:r>
            <a:r>
              <a:rPr dirty="0" smtClean="0" sz="1200" spc="-15">
                <a:latin typeface="Freestyle Script"/>
                <a:cs typeface="Freestyle Script"/>
              </a:rPr>
              <a:t>m</a:t>
            </a:r>
            <a:r>
              <a:rPr dirty="0" smtClean="0" sz="1200" spc="5">
                <a:latin typeface="Freestyle Script"/>
                <a:cs typeface="Freestyle Script"/>
              </a:rPr>
              <a:t>e</a:t>
            </a:r>
            <a:r>
              <a:rPr dirty="0" smtClean="0" sz="1200" spc="0">
                <a:latin typeface="Freestyle Script"/>
                <a:cs typeface="Freestyle Script"/>
              </a:rPr>
              <a:t>nt</a:t>
            </a:r>
            <a:endParaRPr sz="1200">
              <a:latin typeface="Freestyle Script"/>
              <a:cs typeface="Freestyle Script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71120">
              <a:lnSpc>
                <a:spcPct val="100000"/>
              </a:lnSpc>
            </a:pPr>
            <a:fld id="{81D60167-4931-47E6-BA6A-407CBD079E47}" type="slidenum">
              <a:rPr dirty="0" smtClean="0" sz="1200" b="1">
                <a:latin typeface="Cambria"/>
                <a:cs typeface="Cambria"/>
              </a:rPr>
              <a:t>1</a:t>
            </a:fld>
            <a:endParaRPr sz="1200">
              <a:latin typeface="Cambria"/>
              <a:cs typeface="Cambria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44500" y="432815"/>
            <a:ext cx="6673215" cy="898144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algn="just" marL="12700" marR="6172200">
              <a:lnSpc>
                <a:spcPct val="100000"/>
              </a:lnSpc>
            </a:pPr>
            <a:r>
              <a:rPr dirty="0" smtClean="0" sz="1200" spc="-15">
                <a:latin typeface="Freestyle Script"/>
                <a:cs typeface="Freestyle Script"/>
              </a:rPr>
              <a:t>C</a:t>
            </a:r>
            <a:r>
              <a:rPr dirty="0" smtClean="0" sz="1200" spc="-5">
                <a:latin typeface="Freestyle Script"/>
                <a:cs typeface="Freestyle Script"/>
              </a:rPr>
              <a:t>++</a:t>
            </a:r>
            <a:r>
              <a:rPr dirty="0" smtClean="0" sz="1200" spc="5">
                <a:latin typeface="Freestyle Script"/>
                <a:cs typeface="Freestyle Script"/>
              </a:rPr>
              <a:t> </a:t>
            </a:r>
            <a:r>
              <a:rPr dirty="0" smtClean="0" sz="1200" spc="-15">
                <a:latin typeface="Freestyle Script"/>
                <a:cs typeface="Freestyle Script"/>
              </a:rPr>
              <a:t>l</a:t>
            </a:r>
            <a:r>
              <a:rPr dirty="0" smtClean="0" sz="1200" spc="5">
                <a:latin typeface="Freestyle Script"/>
                <a:cs typeface="Freestyle Script"/>
              </a:rPr>
              <a:t>e</a:t>
            </a:r>
            <a:r>
              <a:rPr dirty="0" smtClean="0" sz="1200" spc="5">
                <a:latin typeface="Freestyle Script"/>
                <a:cs typeface="Freestyle Script"/>
              </a:rPr>
              <a:t>c</a:t>
            </a:r>
            <a:r>
              <a:rPr dirty="0" smtClean="0" sz="1200" spc="-5">
                <a:latin typeface="Freestyle Script"/>
                <a:cs typeface="Freestyle Script"/>
              </a:rPr>
              <a:t>t</a:t>
            </a:r>
            <a:r>
              <a:rPr dirty="0" smtClean="0" sz="1200" spc="-5">
                <a:latin typeface="Freestyle Script"/>
                <a:cs typeface="Freestyle Script"/>
              </a:rPr>
              <a:t>ur</a:t>
            </a:r>
            <a:r>
              <a:rPr dirty="0" smtClean="0" sz="1200" spc="-5">
                <a:latin typeface="Freestyle Script"/>
                <a:cs typeface="Freestyle Script"/>
              </a:rPr>
              <a:t>e</a:t>
            </a:r>
            <a:endParaRPr sz="1200">
              <a:latin typeface="Freestyle Script"/>
              <a:cs typeface="Freestyle Script"/>
            </a:endParaRPr>
          </a:p>
          <a:p>
            <a:pPr algn="just" marL="12700" marR="542925">
              <a:lnSpc>
                <a:spcPts val="1415"/>
              </a:lnSpc>
            </a:pPr>
            <a:r>
              <a:rPr dirty="0" smtClean="0" sz="1200" spc="-15">
                <a:latin typeface="Freestyle Script"/>
                <a:cs typeface="Freestyle Script"/>
              </a:rPr>
              <a:t>C</a:t>
            </a:r>
            <a:r>
              <a:rPr dirty="0" smtClean="0" sz="1200" spc="-5">
                <a:latin typeface="Freestyle Script"/>
                <a:cs typeface="Freestyle Script"/>
              </a:rPr>
              <a:t>ha</a:t>
            </a:r>
            <a:r>
              <a:rPr dirty="0" smtClean="0" sz="1200" spc="0">
                <a:latin typeface="Freestyle Script"/>
                <a:cs typeface="Freestyle Script"/>
              </a:rPr>
              <a:t>p</a:t>
            </a:r>
            <a:r>
              <a:rPr dirty="0" smtClean="0" sz="1200" spc="-5">
                <a:latin typeface="Freestyle Script"/>
                <a:cs typeface="Freestyle Script"/>
              </a:rPr>
              <a:t>t</a:t>
            </a:r>
            <a:r>
              <a:rPr dirty="0" smtClean="0" sz="1200" spc="5">
                <a:latin typeface="Freestyle Script"/>
                <a:cs typeface="Freestyle Script"/>
              </a:rPr>
              <a:t>e</a:t>
            </a:r>
            <a:r>
              <a:rPr dirty="0" smtClean="0" sz="1200" spc="-5">
                <a:latin typeface="Freestyle Script"/>
                <a:cs typeface="Freestyle Script"/>
              </a:rPr>
              <a:t>r</a:t>
            </a:r>
            <a:r>
              <a:rPr dirty="0" smtClean="0" sz="1200" spc="-5">
                <a:latin typeface="Freestyle Script"/>
                <a:cs typeface="Freestyle Script"/>
              </a:rPr>
              <a:t> </a:t>
            </a:r>
            <a:r>
              <a:rPr dirty="0" smtClean="0" sz="1200" spc="-5">
                <a:latin typeface="Freestyle Script"/>
                <a:cs typeface="Freestyle Script"/>
              </a:rPr>
              <a:t>t</a:t>
            </a:r>
            <a:r>
              <a:rPr dirty="0" smtClean="0" sz="1200" spc="-5">
                <a:latin typeface="Freestyle Script"/>
                <a:cs typeface="Freestyle Script"/>
              </a:rPr>
              <a:t>wo</a:t>
            </a:r>
            <a:r>
              <a:rPr dirty="0" smtClean="0" sz="1200" spc="-5">
                <a:latin typeface="Freestyle Script"/>
                <a:cs typeface="Freestyle Script"/>
              </a:rPr>
              <a:t> </a:t>
            </a:r>
            <a:r>
              <a:rPr dirty="0" smtClean="0" sz="1200" spc="-5">
                <a:latin typeface="Freestyle Script"/>
                <a:cs typeface="Freestyle Script"/>
              </a:rPr>
              <a:t>:</a:t>
            </a:r>
            <a:r>
              <a:rPr dirty="0" smtClean="0" sz="1200" spc="-5">
                <a:latin typeface="Freestyle Script"/>
                <a:cs typeface="Freestyle Script"/>
              </a:rPr>
              <a:t> </a:t>
            </a:r>
            <a:r>
              <a:rPr dirty="0" smtClean="0" sz="1200" spc="5">
                <a:latin typeface="Freestyle Script"/>
                <a:cs typeface="Freestyle Script"/>
              </a:rPr>
              <a:t>E</a:t>
            </a:r>
            <a:r>
              <a:rPr dirty="0" smtClean="0" sz="1200" spc="0">
                <a:latin typeface="Freestyle Script"/>
                <a:cs typeface="Freestyle Script"/>
              </a:rPr>
              <a:t>x</a:t>
            </a:r>
            <a:r>
              <a:rPr dirty="0" smtClean="0" sz="1200" spc="-5">
                <a:latin typeface="Freestyle Script"/>
                <a:cs typeface="Freestyle Script"/>
              </a:rPr>
              <a:t>p</a:t>
            </a:r>
            <a:r>
              <a:rPr dirty="0" smtClean="0" sz="1200" spc="-5">
                <a:latin typeface="Freestyle Script"/>
                <a:cs typeface="Freestyle Script"/>
              </a:rPr>
              <a:t>r</a:t>
            </a:r>
            <a:r>
              <a:rPr dirty="0" smtClean="0" sz="1200" spc="5">
                <a:latin typeface="Freestyle Script"/>
                <a:cs typeface="Freestyle Script"/>
              </a:rPr>
              <a:t>e</a:t>
            </a:r>
            <a:r>
              <a:rPr dirty="0" smtClean="0" sz="1200" spc="-10">
                <a:latin typeface="Freestyle Script"/>
                <a:cs typeface="Freestyle Script"/>
              </a:rPr>
              <a:t>s</a:t>
            </a:r>
            <a:r>
              <a:rPr dirty="0" smtClean="0" sz="1200" spc="-10">
                <a:latin typeface="Freestyle Script"/>
                <a:cs typeface="Freestyle Script"/>
              </a:rPr>
              <a:t>s</a:t>
            </a:r>
            <a:r>
              <a:rPr dirty="0" smtClean="0" sz="1200" spc="-20">
                <a:latin typeface="Freestyle Script"/>
                <a:cs typeface="Freestyle Script"/>
              </a:rPr>
              <a:t>i</a:t>
            </a:r>
            <a:r>
              <a:rPr dirty="0" smtClean="0" sz="1200" spc="0">
                <a:latin typeface="Freestyle Script"/>
                <a:cs typeface="Freestyle Script"/>
              </a:rPr>
              <a:t>on                                                                                                 </a:t>
            </a:r>
            <a:r>
              <a:rPr dirty="0" smtClean="0" sz="1200" spc="25">
                <a:latin typeface="Freestyle Script"/>
                <a:cs typeface="Freestyle Script"/>
              </a:rPr>
              <a:t> </a:t>
            </a:r>
            <a:r>
              <a:rPr dirty="0" smtClean="0" sz="1200" spc="-5">
                <a:latin typeface="Freestyle Script"/>
                <a:cs typeface="Freestyle Script"/>
              </a:rPr>
              <a:t>A</a:t>
            </a:r>
            <a:r>
              <a:rPr dirty="0" smtClean="0" sz="1200" spc="-10">
                <a:latin typeface="Freestyle Script"/>
                <a:cs typeface="Freestyle Script"/>
              </a:rPr>
              <a:t>s</a:t>
            </a:r>
            <a:r>
              <a:rPr dirty="0" smtClean="0" sz="1200" spc="5">
                <a:latin typeface="Freestyle Script"/>
                <a:cs typeface="Freestyle Script"/>
              </a:rPr>
              <a:t>s</a:t>
            </a:r>
            <a:r>
              <a:rPr dirty="0" smtClean="0" sz="1200" spc="-20">
                <a:latin typeface="Freestyle Script"/>
                <a:cs typeface="Freestyle Script"/>
              </a:rPr>
              <a:t>i</a:t>
            </a:r>
            <a:r>
              <a:rPr dirty="0" smtClean="0" sz="1200" spc="-10">
                <a:latin typeface="Freestyle Script"/>
                <a:cs typeface="Freestyle Script"/>
              </a:rPr>
              <a:t>s</a:t>
            </a:r>
            <a:r>
              <a:rPr dirty="0" smtClean="0" sz="1200" spc="-5">
                <a:latin typeface="Freestyle Script"/>
                <a:cs typeface="Freestyle Script"/>
              </a:rPr>
              <a:t>t</a:t>
            </a:r>
            <a:r>
              <a:rPr dirty="0" smtClean="0" sz="1200" spc="0">
                <a:latin typeface="Freestyle Script"/>
                <a:cs typeface="Freestyle Script"/>
              </a:rPr>
              <a:t>ant</a:t>
            </a:r>
            <a:r>
              <a:rPr dirty="0" smtClean="0" sz="1200" spc="5">
                <a:latin typeface="Freestyle Script"/>
                <a:cs typeface="Freestyle Script"/>
              </a:rPr>
              <a:t> </a:t>
            </a:r>
            <a:r>
              <a:rPr dirty="0" smtClean="0" sz="1200" spc="-15">
                <a:latin typeface="Freestyle Script"/>
                <a:cs typeface="Freestyle Script"/>
              </a:rPr>
              <a:t>l</a:t>
            </a:r>
            <a:r>
              <a:rPr dirty="0" smtClean="0" sz="1200" spc="5">
                <a:latin typeface="Freestyle Script"/>
                <a:cs typeface="Freestyle Script"/>
              </a:rPr>
              <a:t>e</a:t>
            </a:r>
            <a:r>
              <a:rPr dirty="0" smtClean="0" sz="1200" spc="5">
                <a:latin typeface="Freestyle Script"/>
                <a:cs typeface="Freestyle Script"/>
              </a:rPr>
              <a:t>c</a:t>
            </a:r>
            <a:r>
              <a:rPr dirty="0" smtClean="0" sz="1200" spc="-5">
                <a:latin typeface="Freestyle Script"/>
                <a:cs typeface="Freestyle Script"/>
              </a:rPr>
              <a:t>t</a:t>
            </a:r>
            <a:r>
              <a:rPr dirty="0" smtClean="0" sz="1200" spc="-5">
                <a:latin typeface="Freestyle Script"/>
                <a:cs typeface="Freestyle Script"/>
              </a:rPr>
              <a:t>ur</a:t>
            </a:r>
            <a:r>
              <a:rPr dirty="0" smtClean="0" sz="1200" spc="5">
                <a:latin typeface="Freestyle Script"/>
                <a:cs typeface="Freestyle Script"/>
              </a:rPr>
              <a:t>e</a:t>
            </a:r>
            <a:r>
              <a:rPr dirty="0" smtClean="0" sz="1200" spc="-5">
                <a:latin typeface="Freestyle Script"/>
                <a:cs typeface="Freestyle Script"/>
              </a:rPr>
              <a:t>:</a:t>
            </a:r>
            <a:r>
              <a:rPr dirty="0" smtClean="0" sz="1200" spc="-5">
                <a:latin typeface="Freestyle Script"/>
                <a:cs typeface="Freestyle Script"/>
              </a:rPr>
              <a:t> </a:t>
            </a:r>
            <a:r>
              <a:rPr dirty="0" smtClean="0" sz="1200" spc="-5">
                <a:latin typeface="Freestyle Script"/>
                <a:cs typeface="Freestyle Script"/>
              </a:rPr>
              <a:t>J</a:t>
            </a:r>
            <a:r>
              <a:rPr dirty="0" smtClean="0" sz="1200" spc="-25">
                <a:latin typeface="Freestyle Script"/>
                <a:cs typeface="Freestyle Script"/>
              </a:rPr>
              <a:t>i</a:t>
            </a:r>
            <a:r>
              <a:rPr dirty="0" smtClean="0" sz="1200" spc="0">
                <a:latin typeface="Freestyle Script"/>
                <a:cs typeface="Freestyle Script"/>
              </a:rPr>
              <a:t>nan </a:t>
            </a:r>
            <a:r>
              <a:rPr dirty="0" smtClean="0" sz="1200" spc="-5">
                <a:latin typeface="Freestyle Script"/>
                <a:cs typeface="Freestyle Script"/>
              </a:rPr>
              <a:t>N.</a:t>
            </a:r>
            <a:r>
              <a:rPr dirty="0" smtClean="0" sz="1200" spc="5">
                <a:latin typeface="Freestyle Script"/>
                <a:cs typeface="Freestyle Script"/>
              </a:rPr>
              <a:t> </a:t>
            </a:r>
            <a:r>
              <a:rPr dirty="0" smtClean="0" sz="1200" spc="0">
                <a:latin typeface="Freestyle Script"/>
                <a:cs typeface="Freestyle Script"/>
              </a:rPr>
              <a:t>S</a:t>
            </a:r>
            <a:r>
              <a:rPr dirty="0" smtClean="0" sz="1200" spc="-5">
                <a:latin typeface="Freestyle Script"/>
                <a:cs typeface="Freestyle Script"/>
              </a:rPr>
              <a:t>hihab</a:t>
            </a:r>
            <a:endParaRPr sz="1200">
              <a:latin typeface="Freestyle Script"/>
              <a:cs typeface="Freestyle Script"/>
            </a:endParaRPr>
          </a:p>
          <a:p>
            <a:pPr>
              <a:lnSpc>
                <a:spcPts val="850"/>
              </a:lnSpc>
              <a:spcBef>
                <a:spcPts val="4"/>
              </a:spcBef>
            </a:pPr>
            <a:endParaRPr sz="850"/>
          </a:p>
          <a:p>
            <a:pPr>
              <a:lnSpc>
                <a:spcPts val="1000"/>
              </a:lnSpc>
            </a:pPr>
            <a:endParaRPr sz="1000"/>
          </a:p>
          <a:p>
            <a:pPr algn="just" lvl="3" marL="546735" marR="4476750" indent="-534670">
              <a:lnSpc>
                <a:spcPct val="100000"/>
              </a:lnSpc>
              <a:buAutoNum type="arabicPlain"/>
              <a:tabLst>
                <a:tab pos="546735" algn="l"/>
              </a:tabLst>
            </a:pPr>
            <a:r>
              <a:rPr dirty="0" smtClean="0" sz="1400" spc="-10" b="1" u="heavy">
                <a:latin typeface="Times New Roman"/>
                <a:cs typeface="Times New Roman"/>
              </a:rPr>
              <a:t>C</a:t>
            </a:r>
            <a:r>
              <a:rPr dirty="0" smtClean="0" sz="1400" spc="0" b="1" u="heavy">
                <a:latin typeface="Times New Roman"/>
                <a:cs typeface="Times New Roman"/>
              </a:rPr>
              <a:t>o</a:t>
            </a:r>
            <a:r>
              <a:rPr dirty="0" smtClean="0" sz="1400" spc="-15" b="1" u="heavy">
                <a:latin typeface="Times New Roman"/>
                <a:cs typeface="Times New Roman"/>
              </a:rPr>
              <a:t>n</a:t>
            </a:r>
            <a:r>
              <a:rPr dirty="0" smtClean="0" sz="1400" spc="0" b="1" u="heavy">
                <a:latin typeface="Times New Roman"/>
                <a:cs typeface="Times New Roman"/>
              </a:rPr>
              <a:t>di</a:t>
            </a:r>
            <a:r>
              <a:rPr dirty="0" smtClean="0" sz="1400" spc="-15" b="1" u="heavy">
                <a:latin typeface="Times New Roman"/>
                <a:cs typeface="Times New Roman"/>
              </a:rPr>
              <a:t>t</a:t>
            </a:r>
            <a:r>
              <a:rPr dirty="0" smtClean="0" sz="1400" spc="-10" b="1" u="heavy">
                <a:latin typeface="Times New Roman"/>
                <a:cs typeface="Times New Roman"/>
              </a:rPr>
              <a:t>i</a:t>
            </a:r>
            <a:r>
              <a:rPr dirty="0" smtClean="0" sz="1400" spc="0" b="1" u="heavy">
                <a:latin typeface="Times New Roman"/>
                <a:cs typeface="Times New Roman"/>
              </a:rPr>
              <a:t>o</a:t>
            </a:r>
            <a:r>
              <a:rPr dirty="0" smtClean="0" sz="1400" spc="0" b="1" u="heavy">
                <a:latin typeface="Times New Roman"/>
                <a:cs typeface="Times New Roman"/>
              </a:rPr>
              <a:t>n</a:t>
            </a:r>
            <a:r>
              <a:rPr dirty="0" smtClean="0" sz="1400" spc="-10" b="1" u="heavy">
                <a:latin typeface="Times New Roman"/>
                <a:cs typeface="Times New Roman"/>
              </a:rPr>
              <a:t>a</a:t>
            </a:r>
            <a:r>
              <a:rPr dirty="0" smtClean="0" sz="1400" spc="0" b="1" u="heavy">
                <a:latin typeface="Times New Roman"/>
                <a:cs typeface="Times New Roman"/>
              </a:rPr>
              <a:t>l</a:t>
            </a:r>
            <a:r>
              <a:rPr dirty="0" smtClean="0" sz="1400" spc="-15" b="1" u="heavy">
                <a:latin typeface="Times New Roman"/>
                <a:cs typeface="Times New Roman"/>
              </a:rPr>
              <a:t> </a:t>
            </a:r>
            <a:r>
              <a:rPr dirty="0" smtClean="0" sz="1400" spc="0" b="1" u="heavy">
                <a:latin typeface="Times New Roman"/>
                <a:cs typeface="Times New Roman"/>
              </a:rPr>
              <a:t>o</a:t>
            </a:r>
            <a:r>
              <a:rPr dirty="0" smtClean="0" sz="1400" spc="0" b="1" u="heavy">
                <a:latin typeface="Times New Roman"/>
                <a:cs typeface="Times New Roman"/>
              </a:rPr>
              <a:t>pe</a:t>
            </a:r>
            <a:r>
              <a:rPr dirty="0" smtClean="0" sz="1400" spc="-15" b="1" u="heavy">
                <a:latin typeface="Times New Roman"/>
                <a:cs typeface="Times New Roman"/>
              </a:rPr>
              <a:t>r</a:t>
            </a:r>
            <a:r>
              <a:rPr dirty="0" smtClean="0" sz="1400" spc="0" b="1" u="heavy">
                <a:latin typeface="Times New Roman"/>
                <a:cs typeface="Times New Roman"/>
              </a:rPr>
              <a:t>a</a:t>
            </a:r>
            <a:r>
              <a:rPr dirty="0" smtClean="0" sz="1400" spc="-15" b="1" u="heavy">
                <a:latin typeface="Times New Roman"/>
                <a:cs typeface="Times New Roman"/>
              </a:rPr>
              <a:t>t</a:t>
            </a:r>
            <a:r>
              <a:rPr dirty="0" smtClean="0" sz="1400" spc="0" b="1" u="heavy">
                <a:latin typeface="Times New Roman"/>
                <a:cs typeface="Times New Roman"/>
              </a:rPr>
              <a:t>o</a:t>
            </a:r>
            <a:r>
              <a:rPr dirty="0" smtClean="0" sz="1400" spc="0" b="1" u="heavy">
                <a:latin typeface="Times New Roman"/>
                <a:cs typeface="Times New Roman"/>
              </a:rPr>
              <a:t>r</a:t>
            </a:r>
            <a:endParaRPr sz="1400">
              <a:latin typeface="Times New Roman"/>
              <a:cs typeface="Times New Roman"/>
            </a:endParaRPr>
          </a:p>
          <a:p>
            <a:pPr marL="12700" marR="826769">
              <a:lnSpc>
                <a:spcPts val="1610"/>
              </a:lnSpc>
              <a:spcBef>
                <a:spcPts val="15"/>
              </a:spcBef>
            </a:pP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c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pe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at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10">
                <a:latin typeface="Times New Roman"/>
                <a:cs typeface="Times New Roman"/>
              </a:rPr>
              <a:t>?</a:t>
            </a:r>
            <a:r>
              <a:rPr dirty="0" smtClean="0" sz="1400" spc="0">
                <a:latin typeface="Times New Roman"/>
                <a:cs typeface="Times New Roman"/>
              </a:rPr>
              <a:t>: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te</a:t>
            </a:r>
            <a:r>
              <a:rPr dirty="0" smtClean="0" sz="1400" spc="-10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na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y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5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er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or as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q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es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4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ree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per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ds.</a:t>
            </a:r>
            <a:r>
              <a:rPr dirty="0" smtClean="0" sz="1400" spc="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for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per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or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s:</a:t>
            </a:r>
            <a:endParaRPr sz="1400">
              <a:latin typeface="Times New Roman"/>
              <a:cs typeface="Times New Roman"/>
            </a:endParaRPr>
          </a:p>
          <a:p>
            <a:pPr algn="just" marL="12700" marR="2753360">
              <a:lnSpc>
                <a:spcPts val="1590"/>
              </a:lnSpc>
            </a:pPr>
            <a:r>
              <a:rPr dirty="0" smtClean="0" sz="1400" spc="-10" b="1">
                <a:latin typeface="Times New Roman"/>
                <a:cs typeface="Times New Roman"/>
              </a:rPr>
              <a:t>C</a:t>
            </a:r>
            <a:r>
              <a:rPr dirty="0" smtClean="0" sz="1400" spc="0" b="1">
                <a:latin typeface="Times New Roman"/>
                <a:cs typeface="Times New Roman"/>
              </a:rPr>
              <a:t>ond</a:t>
            </a:r>
            <a:r>
              <a:rPr dirty="0" smtClean="0" sz="1400" spc="5" b="1">
                <a:latin typeface="Times New Roman"/>
                <a:cs typeface="Times New Roman"/>
              </a:rPr>
              <a:t>i</a:t>
            </a:r>
            <a:r>
              <a:rPr dirty="0" smtClean="0" sz="1400" spc="-15" b="1">
                <a:latin typeface="Times New Roman"/>
                <a:cs typeface="Times New Roman"/>
              </a:rPr>
              <a:t>t</a:t>
            </a:r>
            <a:r>
              <a:rPr dirty="0" smtClean="0" sz="1400" spc="-10" b="1">
                <a:latin typeface="Times New Roman"/>
                <a:cs typeface="Times New Roman"/>
              </a:rPr>
              <a:t>i</a:t>
            </a:r>
            <a:r>
              <a:rPr dirty="0" smtClean="0" sz="1400" spc="0" b="1">
                <a:latin typeface="Times New Roman"/>
                <a:cs typeface="Times New Roman"/>
              </a:rPr>
              <a:t>on</a:t>
            </a:r>
            <a:r>
              <a:rPr dirty="0" smtClean="0" sz="1400" spc="-10" b="1">
                <a:latin typeface="Times New Roman"/>
                <a:cs typeface="Times New Roman"/>
              </a:rPr>
              <a:t>a</a:t>
            </a:r>
            <a:r>
              <a:rPr dirty="0" smtClean="0" sz="1400" spc="0" b="1">
                <a:latin typeface="Times New Roman"/>
                <a:cs typeface="Times New Roman"/>
              </a:rPr>
              <a:t>l</a:t>
            </a:r>
            <a:r>
              <a:rPr dirty="0" smtClean="0" sz="1400" spc="5" b="1">
                <a:latin typeface="Times New Roman"/>
                <a:cs typeface="Times New Roman"/>
              </a:rPr>
              <a:t> </a:t>
            </a:r>
            <a:r>
              <a:rPr dirty="0" smtClean="0" sz="1400" spc="-15" b="1">
                <a:latin typeface="Times New Roman"/>
                <a:cs typeface="Times New Roman"/>
              </a:rPr>
              <a:t>e</a:t>
            </a:r>
            <a:r>
              <a:rPr dirty="0" smtClean="0" sz="1400" spc="0" b="1">
                <a:latin typeface="Times New Roman"/>
                <a:cs typeface="Times New Roman"/>
              </a:rPr>
              <a:t>xpr</a:t>
            </a:r>
            <a:r>
              <a:rPr dirty="0" smtClean="0" sz="1400" spc="-15" b="1">
                <a:latin typeface="Times New Roman"/>
                <a:cs typeface="Times New Roman"/>
              </a:rPr>
              <a:t>e</a:t>
            </a:r>
            <a:r>
              <a:rPr dirty="0" smtClean="0" sz="1400" spc="0" b="1">
                <a:latin typeface="Times New Roman"/>
                <a:cs typeface="Times New Roman"/>
              </a:rPr>
              <a:t>s</a:t>
            </a:r>
            <a:r>
              <a:rPr dirty="0" smtClean="0" sz="1400" spc="-10" b="1">
                <a:latin typeface="Times New Roman"/>
                <a:cs typeface="Times New Roman"/>
              </a:rPr>
              <a:t>s</a:t>
            </a:r>
            <a:r>
              <a:rPr dirty="0" smtClean="0" sz="1400" spc="-10" b="1">
                <a:latin typeface="Times New Roman"/>
                <a:cs typeface="Times New Roman"/>
              </a:rPr>
              <a:t>i</a:t>
            </a:r>
            <a:r>
              <a:rPr dirty="0" smtClean="0" sz="1400" spc="0" b="1">
                <a:latin typeface="Times New Roman"/>
                <a:cs typeface="Times New Roman"/>
              </a:rPr>
              <a:t>on ?</a:t>
            </a:r>
            <a:r>
              <a:rPr dirty="0" smtClean="0" sz="1400" spc="5" b="1">
                <a:latin typeface="Times New Roman"/>
                <a:cs typeface="Times New Roman"/>
              </a:rPr>
              <a:t> </a:t>
            </a:r>
            <a:r>
              <a:rPr dirty="0" smtClean="0" sz="1400" spc="-15" b="1">
                <a:latin typeface="Times New Roman"/>
                <a:cs typeface="Times New Roman"/>
              </a:rPr>
              <a:t>e</a:t>
            </a:r>
            <a:r>
              <a:rPr dirty="0" smtClean="0" sz="1400" spc="0" b="1">
                <a:latin typeface="Times New Roman"/>
                <a:cs typeface="Times New Roman"/>
              </a:rPr>
              <a:t>xp</a:t>
            </a:r>
            <a:r>
              <a:rPr dirty="0" smtClean="0" sz="1400" spc="-15" b="1">
                <a:latin typeface="Times New Roman"/>
                <a:cs typeface="Times New Roman"/>
              </a:rPr>
              <a:t>r</a:t>
            </a:r>
            <a:r>
              <a:rPr dirty="0" smtClean="0" sz="1400" spc="0" b="1">
                <a:latin typeface="Times New Roman"/>
                <a:cs typeface="Times New Roman"/>
              </a:rPr>
              <a:t>e</a:t>
            </a:r>
            <a:r>
              <a:rPr dirty="0" smtClean="0" sz="1400" spc="-10" b="1">
                <a:latin typeface="Times New Roman"/>
                <a:cs typeface="Times New Roman"/>
              </a:rPr>
              <a:t>s</a:t>
            </a:r>
            <a:r>
              <a:rPr dirty="0" smtClean="0" sz="1400" spc="0" b="1">
                <a:latin typeface="Times New Roman"/>
                <a:cs typeface="Times New Roman"/>
              </a:rPr>
              <a:t>s</a:t>
            </a:r>
            <a:r>
              <a:rPr dirty="0" smtClean="0" sz="1400" spc="-10" b="1">
                <a:latin typeface="Times New Roman"/>
                <a:cs typeface="Times New Roman"/>
              </a:rPr>
              <a:t>i</a:t>
            </a:r>
            <a:r>
              <a:rPr dirty="0" smtClean="0" sz="1400" spc="0" b="1">
                <a:latin typeface="Times New Roman"/>
                <a:cs typeface="Times New Roman"/>
              </a:rPr>
              <a:t>o</a:t>
            </a:r>
            <a:r>
              <a:rPr dirty="0" smtClean="0" sz="1400" spc="-15" b="1">
                <a:latin typeface="Times New Roman"/>
                <a:cs typeface="Times New Roman"/>
              </a:rPr>
              <a:t>n</a:t>
            </a:r>
            <a:r>
              <a:rPr dirty="0" smtClean="0" sz="1400" spc="0" b="1">
                <a:latin typeface="Times New Roman"/>
                <a:cs typeface="Times New Roman"/>
              </a:rPr>
              <a:t>1</a:t>
            </a:r>
            <a:r>
              <a:rPr dirty="0" smtClean="0" sz="1400" spc="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:</a:t>
            </a:r>
            <a:r>
              <a:rPr dirty="0" smtClean="0" sz="1400" spc="-5" b="1">
                <a:latin typeface="Times New Roman"/>
                <a:cs typeface="Times New Roman"/>
              </a:rPr>
              <a:t> </a:t>
            </a:r>
            <a:r>
              <a:rPr dirty="0" smtClean="0" sz="1400" spc="-15" b="1">
                <a:latin typeface="Times New Roman"/>
                <a:cs typeface="Times New Roman"/>
              </a:rPr>
              <a:t>e</a:t>
            </a:r>
            <a:r>
              <a:rPr dirty="0" smtClean="0" sz="1400" spc="0" b="1">
                <a:latin typeface="Times New Roman"/>
                <a:cs typeface="Times New Roman"/>
              </a:rPr>
              <a:t>xpr</a:t>
            </a:r>
            <a:r>
              <a:rPr dirty="0" smtClean="0" sz="1400" spc="-15" b="1">
                <a:latin typeface="Times New Roman"/>
                <a:cs typeface="Times New Roman"/>
              </a:rPr>
              <a:t>e</a:t>
            </a:r>
            <a:r>
              <a:rPr dirty="0" smtClean="0" sz="1400" spc="0" b="1">
                <a:latin typeface="Times New Roman"/>
                <a:cs typeface="Times New Roman"/>
              </a:rPr>
              <a:t>s</a:t>
            </a:r>
            <a:r>
              <a:rPr dirty="0" smtClean="0" sz="1400" spc="-10" b="1">
                <a:latin typeface="Times New Roman"/>
                <a:cs typeface="Times New Roman"/>
              </a:rPr>
              <a:t>s</a:t>
            </a:r>
            <a:r>
              <a:rPr dirty="0" smtClean="0" sz="1400" spc="-10" b="1">
                <a:latin typeface="Times New Roman"/>
                <a:cs typeface="Times New Roman"/>
              </a:rPr>
              <a:t>i</a:t>
            </a:r>
            <a:r>
              <a:rPr dirty="0" smtClean="0" sz="1400" spc="0" b="1">
                <a:latin typeface="Times New Roman"/>
                <a:cs typeface="Times New Roman"/>
              </a:rPr>
              <a:t>on</a:t>
            </a:r>
            <a:r>
              <a:rPr dirty="0" smtClean="0" sz="1400" spc="-10" b="1">
                <a:latin typeface="Times New Roman"/>
                <a:cs typeface="Times New Roman"/>
              </a:rPr>
              <a:t>2</a:t>
            </a:r>
            <a:r>
              <a:rPr dirty="0" smtClean="0" sz="1400" spc="0" b="1">
                <a:latin typeface="Times New Roman"/>
                <a:cs typeface="Times New Roman"/>
              </a:rPr>
              <a:t>;</a:t>
            </a:r>
            <a:endParaRPr sz="1400">
              <a:latin typeface="Times New Roman"/>
              <a:cs typeface="Times New Roman"/>
            </a:endParaRPr>
          </a:p>
          <a:p>
            <a:pPr marL="12700" marR="1084580">
              <a:lnSpc>
                <a:spcPts val="1610"/>
              </a:lnSpc>
              <a:spcBef>
                <a:spcPts val="25"/>
              </a:spcBef>
            </a:pPr>
            <a:r>
              <a:rPr dirty="0" smtClean="0" sz="1400">
                <a:latin typeface="Times New Roman"/>
                <a:cs typeface="Times New Roman"/>
              </a:rPr>
              <a:t>If the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v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ue of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al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x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re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1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e then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the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x</a:t>
            </a:r>
            <a:r>
              <a:rPr dirty="0" smtClean="0" sz="1400" spc="0">
                <a:latin typeface="Times New Roman"/>
                <a:cs typeface="Times New Roman"/>
              </a:rPr>
              <a:t>pr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1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d,</a:t>
            </a:r>
            <a:r>
              <a:rPr dirty="0" smtClean="0" sz="1400" spc="0">
                <a:latin typeface="Times New Roman"/>
                <a:cs typeface="Times New Roman"/>
              </a:rPr>
              <a:t> o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her</a:t>
            </a:r>
            <a:r>
              <a:rPr dirty="0" smtClean="0" sz="1400" spc="-2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ise 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x</a:t>
            </a:r>
            <a:r>
              <a:rPr dirty="0" smtClean="0" sz="1400" spc="0">
                <a:latin typeface="Times New Roman"/>
                <a:cs typeface="Times New Roman"/>
              </a:rPr>
              <a:t>pr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2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d.</a:t>
            </a:r>
            <a:endParaRPr sz="1400">
              <a:latin typeface="Times New Roman"/>
              <a:cs typeface="Times New Roman"/>
            </a:endParaRPr>
          </a:p>
          <a:p>
            <a:pPr algn="just" marL="12700" marR="5922010">
              <a:lnSpc>
                <a:spcPts val="1565"/>
              </a:lnSpc>
            </a:pPr>
            <a:r>
              <a:rPr dirty="0" smtClean="0" sz="140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x =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1</a:t>
            </a:r>
            <a:r>
              <a:rPr dirty="0" smtClean="0" sz="1400" spc="0">
                <a:latin typeface="Times New Roman"/>
                <a:cs typeface="Times New Roman"/>
              </a:rPr>
              <a:t>0;</a:t>
            </a:r>
            <a:endParaRPr sz="1400">
              <a:latin typeface="Times New Roman"/>
              <a:cs typeface="Times New Roman"/>
            </a:endParaRPr>
          </a:p>
          <a:p>
            <a:pPr algn="just" marL="12700" marR="5214620">
              <a:lnSpc>
                <a:spcPts val="1610"/>
              </a:lnSpc>
            </a:pPr>
            <a:r>
              <a:rPr dirty="0" smtClean="0" sz="1400">
                <a:latin typeface="Times New Roman"/>
                <a:cs typeface="Times New Roman"/>
              </a:rPr>
              <a:t>y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=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x&gt;9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?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1</a:t>
            </a:r>
            <a:r>
              <a:rPr dirty="0" smtClean="0" sz="1400" spc="-10">
                <a:latin typeface="Times New Roman"/>
                <a:cs typeface="Times New Roman"/>
              </a:rPr>
              <a:t>0</a:t>
            </a:r>
            <a:r>
              <a:rPr dirty="0" smtClean="0" sz="1400" spc="0">
                <a:latin typeface="Times New Roman"/>
                <a:cs typeface="Times New Roman"/>
              </a:rPr>
              <a:t>0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: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15">
                <a:latin typeface="Times New Roman"/>
                <a:cs typeface="Times New Roman"/>
              </a:rPr>
              <a:t>2</a:t>
            </a:r>
            <a:r>
              <a:rPr dirty="0" smtClean="0" sz="1400" spc="-10">
                <a:latin typeface="Times New Roman"/>
                <a:cs typeface="Times New Roman"/>
              </a:rPr>
              <a:t>00;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550"/>
              </a:lnSpc>
              <a:spcBef>
                <a:spcPts val="9"/>
              </a:spcBef>
            </a:pPr>
            <a:endParaRPr sz="550"/>
          </a:p>
          <a:p>
            <a:pPr>
              <a:lnSpc>
                <a:spcPts val="1000"/>
              </a:lnSpc>
            </a:pPr>
            <a:endParaRPr sz="1000"/>
          </a:p>
          <a:p>
            <a:pPr algn="just" marL="12700" marR="5928360">
              <a:lnSpc>
                <a:spcPct val="100000"/>
              </a:lnSpc>
            </a:pPr>
            <a:r>
              <a:rPr dirty="0" smtClean="0" sz="1400" b="1">
                <a:latin typeface="Times New Roman"/>
                <a:cs typeface="Times New Roman"/>
              </a:rPr>
              <a:t>E</a:t>
            </a:r>
            <a:r>
              <a:rPr dirty="0" smtClean="0" sz="1400" spc="-10" b="1">
                <a:latin typeface="Times New Roman"/>
                <a:cs typeface="Times New Roman"/>
              </a:rPr>
              <a:t>x</a:t>
            </a:r>
            <a:r>
              <a:rPr dirty="0" smtClean="0" sz="1400" spc="0" b="1">
                <a:latin typeface="Times New Roman"/>
                <a:cs typeface="Times New Roman"/>
              </a:rPr>
              <a:t>a</a:t>
            </a:r>
            <a:r>
              <a:rPr dirty="0" smtClean="0" sz="1400" spc="-20" b="1">
                <a:latin typeface="Times New Roman"/>
                <a:cs typeface="Times New Roman"/>
              </a:rPr>
              <a:t>m</a:t>
            </a:r>
            <a:r>
              <a:rPr dirty="0" smtClean="0" sz="1400" spc="0" b="1">
                <a:latin typeface="Times New Roman"/>
                <a:cs typeface="Times New Roman"/>
              </a:rPr>
              <a:t>ple:</a:t>
            </a:r>
            <a:endParaRPr sz="1400">
              <a:latin typeface="Times New Roman"/>
              <a:cs typeface="Times New Roman"/>
            </a:endParaRPr>
          </a:p>
          <a:p>
            <a:pPr algn="just" marL="12700" marR="5649595">
              <a:lnSpc>
                <a:spcPct val="100000"/>
              </a:lnSpc>
              <a:spcBef>
                <a:spcPts val="180"/>
              </a:spcBef>
            </a:pPr>
            <a:r>
              <a:rPr dirty="0" smtClean="0" sz="1400">
                <a:latin typeface="Andalus"/>
                <a:cs typeface="Andalus"/>
              </a:rPr>
              <a:t>i</a:t>
            </a:r>
            <a:r>
              <a:rPr dirty="0" smtClean="0" sz="1400" spc="5">
                <a:latin typeface="Andalus"/>
                <a:cs typeface="Andalus"/>
              </a:rPr>
              <a:t>n</a:t>
            </a:r>
            <a:r>
              <a:rPr dirty="0" smtClean="0" sz="1400" spc="0">
                <a:latin typeface="Andalus"/>
                <a:cs typeface="Andalus"/>
              </a:rPr>
              <a:t>t</a:t>
            </a:r>
            <a:r>
              <a:rPr dirty="0" smtClean="0" sz="1400" spc="-1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m=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1,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-10">
                <a:latin typeface="Andalus"/>
                <a:cs typeface="Andalus"/>
              </a:rPr>
              <a:t>n</a:t>
            </a:r>
            <a:r>
              <a:rPr dirty="0" smtClean="0" sz="1400" spc="0">
                <a:latin typeface="Andalus"/>
                <a:cs typeface="Andalus"/>
              </a:rPr>
              <a:t>=2;</a:t>
            </a:r>
            <a:endParaRPr sz="1400">
              <a:latin typeface="Andalus"/>
              <a:cs typeface="Andalus"/>
            </a:endParaRPr>
          </a:p>
          <a:p>
            <a:pPr algn="just" marL="12700" marR="4913630">
              <a:lnSpc>
                <a:spcPct val="100000"/>
              </a:lnSpc>
              <a:spcBef>
                <a:spcPts val="465"/>
              </a:spcBef>
            </a:pPr>
            <a:r>
              <a:rPr dirty="0" smtClean="0" sz="1400">
                <a:latin typeface="Andalus"/>
                <a:cs typeface="Andalus"/>
              </a:rPr>
              <a:t>i</a:t>
            </a:r>
            <a:r>
              <a:rPr dirty="0" smtClean="0" sz="1400" spc="5">
                <a:latin typeface="Andalus"/>
                <a:cs typeface="Andalus"/>
              </a:rPr>
              <a:t>n</a:t>
            </a:r>
            <a:r>
              <a:rPr dirty="0" smtClean="0" sz="1400" spc="0">
                <a:latin typeface="Andalus"/>
                <a:cs typeface="Andalus"/>
              </a:rPr>
              <a:t>t</a:t>
            </a:r>
            <a:r>
              <a:rPr dirty="0" smtClean="0" sz="1400" spc="-1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m</a:t>
            </a:r>
            <a:r>
              <a:rPr dirty="0" smtClean="0" sz="1400" spc="-10">
                <a:latin typeface="Andalus"/>
                <a:cs typeface="Andalus"/>
              </a:rPr>
              <a:t>i</a:t>
            </a:r>
            <a:r>
              <a:rPr dirty="0" smtClean="0" sz="1400" spc="0">
                <a:latin typeface="Andalus"/>
                <a:cs typeface="Andalus"/>
              </a:rPr>
              <a:t>n</a:t>
            </a:r>
            <a:r>
              <a:rPr dirty="0" smtClean="0" sz="1400" spc="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=</a:t>
            </a:r>
            <a:r>
              <a:rPr dirty="0" smtClean="0" sz="1400" spc="-1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(m</a:t>
            </a:r>
            <a:r>
              <a:rPr dirty="0" smtClean="0" sz="1400" spc="-15">
                <a:latin typeface="Andalus"/>
                <a:cs typeface="Andalus"/>
              </a:rPr>
              <a:t>&lt;</a:t>
            </a:r>
            <a:r>
              <a:rPr dirty="0" smtClean="0" sz="1400" spc="0">
                <a:latin typeface="Andalus"/>
                <a:cs typeface="Andalus"/>
              </a:rPr>
              <a:t>n</a:t>
            </a:r>
            <a:r>
              <a:rPr dirty="0" smtClean="0" sz="1400" spc="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?</a:t>
            </a:r>
            <a:r>
              <a:rPr dirty="0" smtClean="0" sz="1400" spc="-1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m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: n);</a:t>
            </a:r>
            <a:endParaRPr sz="1400">
              <a:latin typeface="Andalus"/>
              <a:cs typeface="Andalus"/>
            </a:endParaRPr>
          </a:p>
          <a:p>
            <a:pPr algn="just" marL="12700" marR="4534535">
              <a:lnSpc>
                <a:spcPct val="100000"/>
              </a:lnSpc>
              <a:spcBef>
                <a:spcPts val="459"/>
              </a:spcBef>
            </a:pPr>
            <a:r>
              <a:rPr dirty="0" smtClean="0" sz="1400" spc="-10">
                <a:latin typeface="Andalus"/>
                <a:cs typeface="Andalus"/>
              </a:rPr>
              <a:t>c</a:t>
            </a:r>
            <a:r>
              <a:rPr dirty="0" smtClean="0" sz="1400" spc="0">
                <a:latin typeface="Andalus"/>
                <a:cs typeface="Andalus"/>
              </a:rPr>
              <a:t>out &lt;&lt;</a:t>
            </a:r>
            <a:r>
              <a:rPr dirty="0" smtClean="0" sz="1400" spc="-1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m</a:t>
            </a:r>
            <a:r>
              <a:rPr dirty="0" smtClean="0" sz="1400" spc="-10">
                <a:latin typeface="Andalus"/>
                <a:cs typeface="Andalus"/>
              </a:rPr>
              <a:t>i</a:t>
            </a:r>
            <a:r>
              <a:rPr dirty="0" smtClean="0" sz="1400" spc="0">
                <a:latin typeface="Andalus"/>
                <a:cs typeface="Andalus"/>
              </a:rPr>
              <a:t>n;</a:t>
            </a:r>
            <a:r>
              <a:rPr dirty="0" smtClean="0" sz="1400" spc="-10">
                <a:latin typeface="Andalus"/>
                <a:cs typeface="Andalus"/>
              </a:rPr>
              <a:t> </a:t>
            </a:r>
            <a:r>
              <a:rPr dirty="0" smtClean="0" sz="1400" spc="-10">
                <a:latin typeface="Andalus"/>
                <a:cs typeface="Andalus"/>
              </a:rPr>
              <a:t>/</a:t>
            </a:r>
            <a:r>
              <a:rPr dirty="0" smtClean="0" sz="1400" spc="0">
                <a:latin typeface="Andalus"/>
                <a:cs typeface="Andalus"/>
              </a:rPr>
              <a:t>/</a:t>
            </a:r>
            <a:r>
              <a:rPr dirty="0" smtClean="0" sz="1400" spc="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r</a:t>
            </a:r>
            <a:r>
              <a:rPr dirty="0" smtClean="0" sz="1400" spc="-10">
                <a:latin typeface="Andalus"/>
                <a:cs typeface="Andalus"/>
              </a:rPr>
              <a:t>e</a:t>
            </a:r>
            <a:r>
              <a:rPr dirty="0" smtClean="0" sz="1400" spc="-10">
                <a:latin typeface="Andalus"/>
                <a:cs typeface="Andalus"/>
              </a:rPr>
              <a:t>s</a:t>
            </a:r>
            <a:r>
              <a:rPr dirty="0" smtClean="0" sz="1400" spc="0">
                <a:latin typeface="Andalus"/>
                <a:cs typeface="Andalus"/>
              </a:rPr>
              <a:t>u</a:t>
            </a:r>
            <a:r>
              <a:rPr dirty="0" smtClean="0" sz="1400" spc="-10">
                <a:latin typeface="Andalus"/>
                <a:cs typeface="Andalus"/>
              </a:rPr>
              <a:t>l</a:t>
            </a:r>
            <a:r>
              <a:rPr dirty="0" smtClean="0" sz="1400" spc="0">
                <a:latin typeface="Andalus"/>
                <a:cs typeface="Andalus"/>
              </a:rPr>
              <a:t>t m</a:t>
            </a:r>
            <a:r>
              <a:rPr dirty="0" smtClean="0" sz="1400" spc="-10">
                <a:latin typeface="Andalus"/>
                <a:cs typeface="Andalus"/>
              </a:rPr>
              <a:t>i</a:t>
            </a:r>
            <a:r>
              <a:rPr dirty="0" smtClean="0" sz="1400" spc="0">
                <a:latin typeface="Andalus"/>
                <a:cs typeface="Andalus"/>
              </a:rPr>
              <a:t>n</a:t>
            </a:r>
            <a:r>
              <a:rPr dirty="0" smtClean="0" sz="1400" spc="5">
                <a:latin typeface="Andalus"/>
                <a:cs typeface="Andalus"/>
              </a:rPr>
              <a:t> </a:t>
            </a:r>
            <a:r>
              <a:rPr dirty="0" smtClean="0" sz="1400" spc="-15">
                <a:latin typeface="Andalus"/>
                <a:cs typeface="Andalus"/>
              </a:rPr>
              <a:t>=</a:t>
            </a:r>
            <a:r>
              <a:rPr dirty="0" smtClean="0" sz="1400" spc="0">
                <a:latin typeface="Andalus"/>
                <a:cs typeface="Andalus"/>
              </a:rPr>
              <a:t>1</a:t>
            </a:r>
            <a:endParaRPr sz="1400">
              <a:latin typeface="Andalus"/>
              <a:cs typeface="Andalus"/>
            </a:endParaRPr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300"/>
              </a:lnSpc>
              <a:spcBef>
                <a:spcPts val="39"/>
              </a:spcBef>
            </a:pPr>
            <a:endParaRPr sz="1300"/>
          </a:p>
          <a:p>
            <a:pPr algn="just" marL="12700" marR="5928360">
              <a:lnSpc>
                <a:spcPct val="100000"/>
              </a:lnSpc>
            </a:pPr>
            <a:r>
              <a:rPr dirty="0" smtClean="0" sz="1400" b="1">
                <a:latin typeface="Times New Roman"/>
                <a:cs typeface="Times New Roman"/>
              </a:rPr>
              <a:t>E</a:t>
            </a:r>
            <a:r>
              <a:rPr dirty="0" smtClean="0" sz="1400" spc="-10" b="1">
                <a:latin typeface="Times New Roman"/>
                <a:cs typeface="Times New Roman"/>
              </a:rPr>
              <a:t>x</a:t>
            </a:r>
            <a:r>
              <a:rPr dirty="0" smtClean="0" sz="1400" spc="0" b="1">
                <a:latin typeface="Times New Roman"/>
                <a:cs typeface="Times New Roman"/>
              </a:rPr>
              <a:t>a</a:t>
            </a:r>
            <a:r>
              <a:rPr dirty="0" smtClean="0" sz="1400" spc="-20" b="1">
                <a:latin typeface="Times New Roman"/>
                <a:cs typeface="Times New Roman"/>
              </a:rPr>
              <a:t>m</a:t>
            </a:r>
            <a:r>
              <a:rPr dirty="0" smtClean="0" sz="1400" spc="0" b="1">
                <a:latin typeface="Times New Roman"/>
                <a:cs typeface="Times New Roman"/>
              </a:rPr>
              <a:t>ple:</a:t>
            </a:r>
            <a:endParaRPr sz="1400">
              <a:latin typeface="Times New Roman"/>
              <a:cs typeface="Times New Roman"/>
            </a:endParaRPr>
          </a:p>
          <a:p>
            <a:pPr algn="just" marL="12700" marR="3434079">
              <a:lnSpc>
                <a:spcPct val="100000"/>
              </a:lnSpc>
              <a:spcBef>
                <a:spcPts val="180"/>
              </a:spcBef>
            </a:pPr>
            <a:r>
              <a:rPr dirty="0" smtClean="0" sz="1400">
                <a:latin typeface="Andalus"/>
                <a:cs typeface="Andalus"/>
              </a:rPr>
              <a:t>i</a:t>
            </a:r>
            <a:r>
              <a:rPr dirty="0" smtClean="0" sz="1400" spc="5">
                <a:latin typeface="Andalus"/>
                <a:cs typeface="Andalus"/>
              </a:rPr>
              <a:t>n</a:t>
            </a:r>
            <a:r>
              <a:rPr dirty="0" smtClean="0" sz="1400" spc="0">
                <a:latin typeface="Andalus"/>
                <a:cs typeface="Andalus"/>
              </a:rPr>
              <a:t>t</a:t>
            </a:r>
            <a:r>
              <a:rPr dirty="0" smtClean="0" sz="1400" spc="-1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m</a:t>
            </a:r>
            <a:r>
              <a:rPr dirty="0" smtClean="0" sz="1400" spc="-10">
                <a:latin typeface="Andalus"/>
                <a:cs typeface="Andalus"/>
              </a:rPr>
              <a:t>i</a:t>
            </a:r>
            <a:r>
              <a:rPr dirty="0" smtClean="0" sz="1400" spc="0">
                <a:latin typeface="Andalus"/>
                <a:cs typeface="Andalus"/>
              </a:rPr>
              <a:t>n</a:t>
            </a:r>
            <a:r>
              <a:rPr dirty="0" smtClean="0" sz="1400" spc="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=</a:t>
            </a:r>
            <a:r>
              <a:rPr dirty="0" smtClean="0" sz="1400" spc="-1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(m</a:t>
            </a:r>
            <a:r>
              <a:rPr dirty="0" smtClean="0" sz="1400" spc="-15">
                <a:latin typeface="Andalus"/>
                <a:cs typeface="Andalus"/>
              </a:rPr>
              <a:t>&lt;</a:t>
            </a:r>
            <a:r>
              <a:rPr dirty="0" smtClean="0" sz="1400" spc="0">
                <a:latin typeface="Andalus"/>
                <a:cs typeface="Andalus"/>
              </a:rPr>
              <a:t>n</a:t>
            </a:r>
            <a:r>
              <a:rPr dirty="0" smtClean="0" sz="1400" spc="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?</a:t>
            </a:r>
            <a:r>
              <a:rPr dirty="0" smtClean="0" sz="1400" spc="-1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+</a:t>
            </a:r>
            <a:r>
              <a:rPr dirty="0" smtClean="0" sz="1400" spc="-15">
                <a:latin typeface="Andalus"/>
                <a:cs typeface="Andalus"/>
              </a:rPr>
              <a:t>+</a:t>
            </a:r>
            <a:r>
              <a:rPr dirty="0" smtClean="0" sz="1400" spc="0">
                <a:latin typeface="Andalus"/>
                <a:cs typeface="Andalus"/>
              </a:rPr>
              <a:t>m</a:t>
            </a:r>
            <a:r>
              <a:rPr dirty="0" smtClean="0" sz="1400" spc="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: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n</a:t>
            </a:r>
            <a:r>
              <a:rPr dirty="0" smtClean="0" sz="1400" spc="-15">
                <a:latin typeface="Andalus"/>
                <a:cs typeface="Andalus"/>
              </a:rPr>
              <a:t>+</a:t>
            </a:r>
            <a:r>
              <a:rPr dirty="0" smtClean="0" sz="1400" spc="0">
                <a:latin typeface="Andalus"/>
                <a:cs typeface="Andalus"/>
              </a:rPr>
              <a:t>+</a:t>
            </a:r>
            <a:r>
              <a:rPr dirty="0" smtClean="0" sz="1400" spc="-5">
                <a:latin typeface="Andalus"/>
                <a:cs typeface="Andalus"/>
              </a:rPr>
              <a:t>)</a:t>
            </a:r>
            <a:r>
              <a:rPr dirty="0" smtClean="0" sz="1400" spc="0">
                <a:latin typeface="Andalus"/>
                <a:cs typeface="Andalus"/>
              </a:rPr>
              <a:t>; </a:t>
            </a:r>
            <a:r>
              <a:rPr dirty="0" smtClean="0" sz="1400" spc="-10">
                <a:latin typeface="Andalus"/>
                <a:cs typeface="Andalus"/>
              </a:rPr>
              <a:t>/</a:t>
            </a:r>
            <a:r>
              <a:rPr dirty="0" smtClean="0" sz="1400" spc="0">
                <a:latin typeface="Andalus"/>
                <a:cs typeface="Andalus"/>
              </a:rPr>
              <a:t>/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r</a:t>
            </a:r>
            <a:r>
              <a:rPr dirty="0" smtClean="0" sz="1400" spc="-10">
                <a:latin typeface="Andalus"/>
                <a:cs typeface="Andalus"/>
              </a:rPr>
              <a:t>e</a:t>
            </a:r>
            <a:r>
              <a:rPr dirty="0" smtClean="0" sz="1400" spc="0">
                <a:latin typeface="Andalus"/>
                <a:cs typeface="Andalus"/>
              </a:rPr>
              <a:t>sult</a:t>
            </a:r>
            <a:r>
              <a:rPr dirty="0" smtClean="0" sz="1400" spc="-1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m</a:t>
            </a:r>
            <a:r>
              <a:rPr dirty="0" smtClean="0" sz="1400" spc="-10">
                <a:latin typeface="Andalus"/>
                <a:cs typeface="Andalus"/>
              </a:rPr>
              <a:t>i</a:t>
            </a:r>
            <a:r>
              <a:rPr dirty="0" smtClean="0" sz="1400" spc="0">
                <a:latin typeface="Andalus"/>
                <a:cs typeface="Andalus"/>
              </a:rPr>
              <a:t>n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=2</a:t>
            </a:r>
            <a:endParaRPr sz="1400">
              <a:latin typeface="Andalus"/>
              <a:cs typeface="Andalus"/>
            </a:endParaRPr>
          </a:p>
          <a:p>
            <a:pPr marL="12700" marR="639445">
              <a:lnSpc>
                <a:spcPct val="127099"/>
              </a:lnSpc>
            </a:pPr>
            <a:r>
              <a:rPr dirty="0" smtClean="0" sz="1400">
                <a:latin typeface="Andalus"/>
                <a:cs typeface="Andalus"/>
              </a:rPr>
              <a:t>m</a:t>
            </a:r>
            <a:r>
              <a:rPr dirty="0" smtClean="0" sz="1400" spc="5">
                <a:latin typeface="Andalus"/>
                <a:cs typeface="Andalus"/>
              </a:rPr>
              <a:t> </a:t>
            </a:r>
            <a:r>
              <a:rPr dirty="0" smtClean="0" sz="1400" spc="-10">
                <a:latin typeface="Andalus"/>
                <a:cs typeface="Andalus"/>
              </a:rPr>
              <a:t>i</a:t>
            </a:r>
            <a:r>
              <a:rPr dirty="0" smtClean="0" sz="1400" spc="0">
                <a:latin typeface="Andalus"/>
                <a:cs typeface="Andalus"/>
              </a:rPr>
              <a:t>s in</a:t>
            </a:r>
            <a:r>
              <a:rPr dirty="0" smtClean="0" sz="1400" spc="-10">
                <a:latin typeface="Andalus"/>
                <a:cs typeface="Andalus"/>
              </a:rPr>
              <a:t>c</a:t>
            </a:r>
            <a:r>
              <a:rPr dirty="0" smtClean="0" sz="1400" spc="0">
                <a:latin typeface="Andalus"/>
                <a:cs typeface="Andalus"/>
              </a:rPr>
              <a:t>r</a:t>
            </a:r>
            <a:r>
              <a:rPr dirty="0" smtClean="0" sz="1400" spc="-10">
                <a:latin typeface="Andalus"/>
                <a:cs typeface="Andalus"/>
              </a:rPr>
              <a:t>e</a:t>
            </a:r>
            <a:r>
              <a:rPr dirty="0" smtClean="0" sz="1400" spc="0">
                <a:latin typeface="Andalus"/>
                <a:cs typeface="Andalus"/>
              </a:rPr>
              <a:t>m</a:t>
            </a:r>
            <a:r>
              <a:rPr dirty="0" smtClean="0" sz="1400" spc="-15">
                <a:latin typeface="Andalus"/>
                <a:cs typeface="Andalus"/>
              </a:rPr>
              <a:t>e</a:t>
            </a:r>
            <a:r>
              <a:rPr dirty="0" smtClean="0" sz="1400" spc="0">
                <a:latin typeface="Andalus"/>
                <a:cs typeface="Andalus"/>
              </a:rPr>
              <a:t>nt</a:t>
            </a:r>
            <a:r>
              <a:rPr dirty="0" smtClean="0" sz="1400" spc="-5">
                <a:latin typeface="Andalus"/>
                <a:cs typeface="Andalus"/>
              </a:rPr>
              <a:t>e</a:t>
            </a:r>
            <a:r>
              <a:rPr dirty="0" smtClean="0" sz="1400" spc="0">
                <a:latin typeface="Andalus"/>
                <a:cs typeface="Andalus"/>
              </a:rPr>
              <a:t>d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becau</a:t>
            </a:r>
            <a:r>
              <a:rPr dirty="0" smtClean="0" sz="1400" spc="5">
                <a:latin typeface="Andalus"/>
                <a:cs typeface="Andalus"/>
              </a:rPr>
              <a:t>s</a:t>
            </a:r>
            <a:r>
              <a:rPr dirty="0" smtClean="0" sz="1400" spc="0">
                <a:latin typeface="Andalus"/>
                <a:cs typeface="Andalus"/>
              </a:rPr>
              <a:t>e</a:t>
            </a:r>
            <a:r>
              <a:rPr dirty="0" smtClean="0" sz="1400" spc="-1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++m</a:t>
            </a:r>
            <a:r>
              <a:rPr dirty="0" smtClean="0" sz="1400" spc="-10">
                <a:latin typeface="Andalus"/>
                <a:cs typeface="Andalus"/>
              </a:rPr>
              <a:t> </a:t>
            </a:r>
            <a:r>
              <a:rPr dirty="0" smtClean="0" sz="1400" spc="-10">
                <a:latin typeface="Andalus"/>
                <a:cs typeface="Andalus"/>
              </a:rPr>
              <a:t>i</a:t>
            </a:r>
            <a:r>
              <a:rPr dirty="0" smtClean="0" sz="1400" spc="0">
                <a:latin typeface="Andalus"/>
                <a:cs typeface="Andalus"/>
              </a:rPr>
              <a:t>s</a:t>
            </a:r>
            <a:r>
              <a:rPr dirty="0" smtClean="0" sz="1400" spc="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e</a:t>
            </a:r>
            <a:r>
              <a:rPr dirty="0" smtClean="0" sz="1400" spc="-15">
                <a:latin typeface="Andalus"/>
                <a:cs typeface="Andalus"/>
              </a:rPr>
              <a:t>v</a:t>
            </a:r>
            <a:r>
              <a:rPr dirty="0" smtClean="0" sz="1400" spc="0">
                <a:latin typeface="Andalus"/>
                <a:cs typeface="Andalus"/>
              </a:rPr>
              <a:t>a</a:t>
            </a:r>
            <a:r>
              <a:rPr dirty="0" smtClean="0" sz="1400" spc="-10">
                <a:latin typeface="Andalus"/>
                <a:cs typeface="Andalus"/>
              </a:rPr>
              <a:t>l</a:t>
            </a:r>
            <a:r>
              <a:rPr dirty="0" smtClean="0" sz="1400" spc="0">
                <a:latin typeface="Andalus"/>
                <a:cs typeface="Andalus"/>
              </a:rPr>
              <a:t>uat</a:t>
            </a:r>
            <a:r>
              <a:rPr dirty="0" smtClean="0" sz="1400" spc="-15">
                <a:latin typeface="Andalus"/>
                <a:cs typeface="Andalus"/>
              </a:rPr>
              <a:t>e</a:t>
            </a:r>
            <a:r>
              <a:rPr dirty="0" smtClean="0" sz="1400" spc="0">
                <a:latin typeface="Andalus"/>
                <a:cs typeface="Andalus"/>
              </a:rPr>
              <a:t>d</a:t>
            </a:r>
            <a:r>
              <a:rPr dirty="0" smtClean="0" sz="1400" spc="5">
                <a:latin typeface="Andalus"/>
                <a:cs typeface="Andalus"/>
              </a:rPr>
              <a:t> </a:t>
            </a:r>
            <a:r>
              <a:rPr dirty="0" smtClean="0" sz="1400" spc="-10">
                <a:latin typeface="Andalus"/>
                <a:cs typeface="Andalus"/>
              </a:rPr>
              <a:t>b</a:t>
            </a:r>
            <a:r>
              <a:rPr dirty="0" smtClean="0" sz="1400" spc="0">
                <a:latin typeface="Andalus"/>
                <a:cs typeface="Andalus"/>
              </a:rPr>
              <a:t>ut</a:t>
            </a:r>
            <a:r>
              <a:rPr dirty="0" smtClean="0" sz="1400" spc="-1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n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is not</a:t>
            </a:r>
            <a:r>
              <a:rPr dirty="0" smtClean="0" sz="1400" spc="-15">
                <a:latin typeface="Andalus"/>
                <a:cs typeface="Andalus"/>
              </a:rPr>
              <a:t> </a:t>
            </a:r>
            <a:r>
              <a:rPr dirty="0" smtClean="0" sz="1400" spc="-10">
                <a:latin typeface="Andalus"/>
                <a:cs typeface="Andalus"/>
              </a:rPr>
              <a:t>i</a:t>
            </a:r>
            <a:r>
              <a:rPr dirty="0" smtClean="0" sz="1400" spc="0">
                <a:latin typeface="Andalus"/>
                <a:cs typeface="Andalus"/>
              </a:rPr>
              <a:t>n</a:t>
            </a:r>
            <a:r>
              <a:rPr dirty="0" smtClean="0" sz="1400" spc="-10">
                <a:latin typeface="Andalus"/>
                <a:cs typeface="Andalus"/>
              </a:rPr>
              <a:t>c</a:t>
            </a:r>
            <a:r>
              <a:rPr dirty="0" smtClean="0" sz="1400" spc="0">
                <a:latin typeface="Andalus"/>
                <a:cs typeface="Andalus"/>
              </a:rPr>
              <a:t>r</a:t>
            </a:r>
            <a:r>
              <a:rPr dirty="0" smtClean="0" sz="1400" spc="-10">
                <a:latin typeface="Andalus"/>
                <a:cs typeface="Andalus"/>
              </a:rPr>
              <a:t>e</a:t>
            </a:r>
            <a:r>
              <a:rPr dirty="0" smtClean="0" sz="1400" spc="0">
                <a:latin typeface="Andalus"/>
                <a:cs typeface="Andalus"/>
              </a:rPr>
              <a:t>mented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beca</a:t>
            </a:r>
            <a:r>
              <a:rPr dirty="0" smtClean="0" sz="1400" spc="-10">
                <a:latin typeface="Andalus"/>
                <a:cs typeface="Andalus"/>
              </a:rPr>
              <a:t>u</a:t>
            </a:r>
            <a:r>
              <a:rPr dirty="0" smtClean="0" sz="1400" spc="0">
                <a:latin typeface="Andalus"/>
                <a:cs typeface="Andalus"/>
              </a:rPr>
              <a:t>se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n++</a:t>
            </a:r>
            <a:r>
              <a:rPr dirty="0" smtClean="0" sz="1400" spc="-1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is</a:t>
            </a:r>
            <a:r>
              <a:rPr dirty="0" smtClean="0" sz="1400" spc="0">
                <a:latin typeface="Andalus"/>
                <a:cs typeface="Andalus"/>
              </a:rPr>
              <a:t> not ev</a:t>
            </a:r>
            <a:r>
              <a:rPr dirty="0" smtClean="0" sz="1400" spc="-15">
                <a:latin typeface="Andalus"/>
                <a:cs typeface="Andalus"/>
              </a:rPr>
              <a:t>a</a:t>
            </a:r>
            <a:r>
              <a:rPr dirty="0" smtClean="0" sz="1400" spc="0">
                <a:latin typeface="Andalus"/>
                <a:cs typeface="Andalus"/>
              </a:rPr>
              <a:t>luat</a:t>
            </a:r>
            <a:r>
              <a:rPr dirty="0" smtClean="0" sz="1400" spc="-10">
                <a:latin typeface="Andalus"/>
                <a:cs typeface="Andalus"/>
              </a:rPr>
              <a:t>e</a:t>
            </a:r>
            <a:r>
              <a:rPr dirty="0" smtClean="0" sz="1400" spc="0">
                <a:latin typeface="Andalus"/>
                <a:cs typeface="Andalus"/>
              </a:rPr>
              <a:t>d.</a:t>
            </a:r>
            <a:endParaRPr sz="1400">
              <a:latin typeface="Andalus"/>
              <a:cs typeface="Andalus"/>
            </a:endParaRPr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300"/>
              </a:lnSpc>
              <a:spcBef>
                <a:spcPts val="40"/>
              </a:spcBef>
            </a:pPr>
            <a:endParaRPr sz="1300"/>
          </a:p>
          <a:p>
            <a:pPr algn="just" marL="12700" marR="5928360">
              <a:lnSpc>
                <a:spcPct val="100000"/>
              </a:lnSpc>
            </a:pPr>
            <a:r>
              <a:rPr dirty="0" smtClean="0" sz="1400" b="1">
                <a:latin typeface="Times New Roman"/>
                <a:cs typeface="Times New Roman"/>
              </a:rPr>
              <a:t>E</a:t>
            </a:r>
            <a:r>
              <a:rPr dirty="0" smtClean="0" sz="1400" spc="-10" b="1">
                <a:latin typeface="Times New Roman"/>
                <a:cs typeface="Times New Roman"/>
              </a:rPr>
              <a:t>x</a:t>
            </a:r>
            <a:r>
              <a:rPr dirty="0" smtClean="0" sz="1400" spc="0" b="1">
                <a:latin typeface="Times New Roman"/>
                <a:cs typeface="Times New Roman"/>
              </a:rPr>
              <a:t>a</a:t>
            </a:r>
            <a:r>
              <a:rPr dirty="0" smtClean="0" sz="1400" spc="-20" b="1">
                <a:latin typeface="Times New Roman"/>
                <a:cs typeface="Times New Roman"/>
              </a:rPr>
              <a:t>m</a:t>
            </a:r>
            <a:r>
              <a:rPr dirty="0" smtClean="0" sz="1400" spc="0" b="1">
                <a:latin typeface="Times New Roman"/>
                <a:cs typeface="Times New Roman"/>
              </a:rPr>
              <a:t>ple:</a:t>
            </a:r>
            <a:endParaRPr sz="1400">
              <a:latin typeface="Times New Roman"/>
              <a:cs typeface="Times New Roman"/>
            </a:endParaRPr>
          </a:p>
          <a:p>
            <a:pPr algn="just" marL="12700" marR="4962525">
              <a:lnSpc>
                <a:spcPct val="100000"/>
              </a:lnSpc>
              <a:spcBef>
                <a:spcPts val="180"/>
              </a:spcBef>
            </a:pPr>
            <a:r>
              <a:rPr dirty="0" smtClean="0" sz="1400">
                <a:latin typeface="Andalus"/>
                <a:cs typeface="Andalus"/>
              </a:rPr>
              <a:t>i</a:t>
            </a:r>
            <a:r>
              <a:rPr dirty="0" smtClean="0" sz="1400" spc="5">
                <a:latin typeface="Andalus"/>
                <a:cs typeface="Andalus"/>
              </a:rPr>
              <a:t>n</a:t>
            </a:r>
            <a:r>
              <a:rPr dirty="0" smtClean="0" sz="1400" spc="0">
                <a:latin typeface="Andalus"/>
                <a:cs typeface="Andalus"/>
              </a:rPr>
              <a:t>t</a:t>
            </a:r>
            <a:r>
              <a:rPr dirty="0" smtClean="0" sz="1400" spc="-1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x</a:t>
            </a:r>
            <a:r>
              <a:rPr dirty="0" smtClean="0" sz="1400" spc="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=</a:t>
            </a:r>
            <a:r>
              <a:rPr dirty="0" smtClean="0" sz="1400" spc="-10">
                <a:latin typeface="Andalus"/>
                <a:cs typeface="Andalus"/>
              </a:rPr>
              <a:t> </a:t>
            </a:r>
            <a:r>
              <a:rPr dirty="0" smtClean="0" sz="1400" spc="-10">
                <a:latin typeface="Andalus"/>
                <a:cs typeface="Andalus"/>
              </a:rPr>
              <a:t>1</a:t>
            </a:r>
            <a:r>
              <a:rPr dirty="0" smtClean="0" sz="1400" spc="0">
                <a:latin typeface="Andalus"/>
                <a:cs typeface="Andalus"/>
              </a:rPr>
              <a:t>0,</a:t>
            </a:r>
            <a:r>
              <a:rPr dirty="0" smtClean="0" sz="1400" spc="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y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=</a:t>
            </a:r>
            <a:r>
              <a:rPr dirty="0" smtClean="0" sz="1400" spc="-1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5,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z =</a:t>
            </a:r>
            <a:r>
              <a:rPr dirty="0" smtClean="0" sz="1400" spc="-10">
                <a:latin typeface="Andalus"/>
                <a:cs typeface="Andalus"/>
              </a:rPr>
              <a:t> </a:t>
            </a:r>
            <a:r>
              <a:rPr dirty="0" smtClean="0" sz="1400" spc="-10">
                <a:latin typeface="Andalus"/>
                <a:cs typeface="Andalus"/>
              </a:rPr>
              <a:t>4</a:t>
            </a:r>
            <a:r>
              <a:rPr dirty="0" smtClean="0" sz="1400" spc="0">
                <a:latin typeface="Andalus"/>
                <a:cs typeface="Andalus"/>
              </a:rPr>
              <a:t>2;</a:t>
            </a:r>
            <a:endParaRPr sz="1400">
              <a:latin typeface="Andalus"/>
              <a:cs typeface="Andalus"/>
            </a:endParaRPr>
          </a:p>
          <a:p>
            <a:pPr marL="12700" marR="4910455">
              <a:lnSpc>
                <a:spcPts val="2150"/>
              </a:lnSpc>
              <a:spcBef>
                <a:spcPts val="135"/>
              </a:spcBef>
            </a:pPr>
            <a:r>
              <a:rPr dirty="0" smtClean="0" sz="1400">
                <a:latin typeface="Andalus"/>
                <a:cs typeface="Andalus"/>
              </a:rPr>
              <a:t>i</a:t>
            </a:r>
            <a:r>
              <a:rPr dirty="0" smtClean="0" sz="1400" spc="5">
                <a:latin typeface="Andalus"/>
                <a:cs typeface="Andalus"/>
              </a:rPr>
              <a:t>n</a:t>
            </a:r>
            <a:r>
              <a:rPr dirty="0" smtClean="0" sz="1400" spc="0">
                <a:latin typeface="Andalus"/>
                <a:cs typeface="Andalus"/>
              </a:rPr>
              <a:t>t t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=</a:t>
            </a:r>
            <a:r>
              <a:rPr dirty="0" smtClean="0" sz="1400" spc="-1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y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&gt;</a:t>
            </a:r>
            <a:r>
              <a:rPr dirty="0" smtClean="0" sz="1400" spc="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x</a:t>
            </a:r>
            <a:r>
              <a:rPr dirty="0" smtClean="0" sz="1400" spc="-1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? z</a:t>
            </a:r>
            <a:r>
              <a:rPr dirty="0" smtClean="0" sz="1400" spc="-1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:</a:t>
            </a:r>
            <a:r>
              <a:rPr dirty="0" smtClean="0" sz="1400" spc="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z</a:t>
            </a:r>
            <a:r>
              <a:rPr dirty="0" smtClean="0" sz="1400" spc="-1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+</a:t>
            </a:r>
            <a:r>
              <a:rPr dirty="0" smtClean="0" sz="1400" spc="-10">
                <a:latin typeface="Andalus"/>
                <a:cs typeface="Andalus"/>
              </a:rPr>
              <a:t> </a:t>
            </a:r>
            <a:r>
              <a:rPr dirty="0" smtClean="0" sz="1400" spc="-10">
                <a:latin typeface="Andalus"/>
                <a:cs typeface="Andalus"/>
              </a:rPr>
              <a:t>5</a:t>
            </a:r>
            <a:r>
              <a:rPr dirty="0" smtClean="0" sz="1400" spc="0">
                <a:latin typeface="Andalus"/>
                <a:cs typeface="Andalus"/>
              </a:rPr>
              <a:t>;</a:t>
            </a:r>
            <a:r>
              <a:rPr dirty="0" smtClean="0" sz="1400" spc="0">
                <a:latin typeface="Andalus"/>
                <a:cs typeface="Andalus"/>
              </a:rPr>
              <a:t> </a:t>
            </a:r>
            <a:r>
              <a:rPr dirty="0" smtClean="0" sz="1400" spc="-10">
                <a:latin typeface="Andalus"/>
                <a:cs typeface="Andalus"/>
              </a:rPr>
              <a:t>c</a:t>
            </a:r>
            <a:r>
              <a:rPr dirty="0" smtClean="0" sz="1400" spc="0">
                <a:latin typeface="Andalus"/>
                <a:cs typeface="Andalus"/>
              </a:rPr>
              <a:t>out &lt;&lt;</a:t>
            </a:r>
            <a:r>
              <a:rPr dirty="0" smtClean="0" sz="1400" spc="-1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t;</a:t>
            </a:r>
            <a:r>
              <a:rPr dirty="0" smtClean="0" sz="1400" spc="-1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//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r</a:t>
            </a:r>
            <a:r>
              <a:rPr dirty="0" smtClean="0" sz="1400" spc="-10">
                <a:latin typeface="Andalus"/>
                <a:cs typeface="Andalus"/>
              </a:rPr>
              <a:t>e</a:t>
            </a:r>
            <a:r>
              <a:rPr dirty="0" smtClean="0" sz="1400" spc="-10">
                <a:latin typeface="Andalus"/>
                <a:cs typeface="Andalus"/>
              </a:rPr>
              <a:t>s</a:t>
            </a:r>
            <a:r>
              <a:rPr dirty="0" smtClean="0" sz="1400" spc="0">
                <a:latin typeface="Andalus"/>
                <a:cs typeface="Andalus"/>
              </a:rPr>
              <a:t>ult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t </a:t>
            </a:r>
            <a:r>
              <a:rPr dirty="0" smtClean="0" sz="1400" spc="-10">
                <a:latin typeface="Andalus"/>
                <a:cs typeface="Andalus"/>
              </a:rPr>
              <a:t>=</a:t>
            </a:r>
            <a:r>
              <a:rPr dirty="0" smtClean="0" sz="1400" spc="0">
                <a:latin typeface="Andalus"/>
                <a:cs typeface="Andalus"/>
              </a:rPr>
              <a:t>47</a:t>
            </a:r>
            <a:endParaRPr sz="1400">
              <a:latin typeface="Andalus"/>
              <a:cs typeface="Andalus"/>
            </a:endParaRPr>
          </a:p>
          <a:p>
            <a:pPr>
              <a:lnSpc>
                <a:spcPts val="650"/>
              </a:lnSpc>
              <a:spcBef>
                <a:spcPts val="12"/>
              </a:spcBef>
            </a:pPr>
            <a:endParaRPr sz="650"/>
          </a:p>
          <a:p>
            <a:pPr>
              <a:lnSpc>
                <a:spcPts val="1000"/>
              </a:lnSpc>
            </a:pPr>
            <a:endParaRPr sz="1000"/>
          </a:p>
          <a:p>
            <a:pPr algn="just" marL="12700" marR="1253490">
              <a:lnSpc>
                <a:spcPct val="100000"/>
              </a:lnSpc>
            </a:pPr>
            <a:r>
              <a:rPr dirty="0" smtClean="0" sz="1400" b="1">
                <a:latin typeface="Times New Roman"/>
                <a:cs typeface="Times New Roman"/>
              </a:rPr>
              <a:t>E</a:t>
            </a:r>
            <a:r>
              <a:rPr dirty="0" smtClean="0" sz="1400" spc="-10" b="1">
                <a:latin typeface="Times New Roman"/>
                <a:cs typeface="Times New Roman"/>
              </a:rPr>
              <a:t>x</a:t>
            </a:r>
            <a:r>
              <a:rPr dirty="0" smtClean="0" sz="1400" spc="0" b="1">
                <a:latin typeface="Times New Roman"/>
                <a:cs typeface="Times New Roman"/>
              </a:rPr>
              <a:t>a</a:t>
            </a:r>
            <a:r>
              <a:rPr dirty="0" smtClean="0" sz="1400" spc="-20" b="1">
                <a:latin typeface="Times New Roman"/>
                <a:cs typeface="Times New Roman"/>
              </a:rPr>
              <a:t>m</a:t>
            </a:r>
            <a:r>
              <a:rPr dirty="0" smtClean="0" sz="1400" spc="0" b="1">
                <a:latin typeface="Times New Roman"/>
                <a:cs typeface="Times New Roman"/>
              </a:rPr>
              <a:t>ple: Wri</a:t>
            </a:r>
            <a:r>
              <a:rPr dirty="0" smtClean="0" sz="1400" spc="-15" b="1">
                <a:latin typeface="Times New Roman"/>
                <a:cs typeface="Times New Roman"/>
              </a:rPr>
              <a:t>t</a:t>
            </a:r>
            <a:r>
              <a:rPr dirty="0" smtClean="0" sz="1400" spc="0" b="1">
                <a:latin typeface="Times New Roman"/>
                <a:cs typeface="Times New Roman"/>
              </a:rPr>
              <a:t>e an</a:t>
            </a:r>
            <a:r>
              <a:rPr dirty="0" smtClean="0" sz="1400" spc="-1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e</a:t>
            </a:r>
            <a:r>
              <a:rPr dirty="0" smtClean="0" sz="1400" spc="5" b="1">
                <a:latin typeface="Times New Roman"/>
                <a:cs typeface="Times New Roman"/>
              </a:rPr>
              <a:t>x</a:t>
            </a:r>
            <a:r>
              <a:rPr dirty="0" smtClean="0" sz="1400" spc="0" b="1">
                <a:latin typeface="Times New Roman"/>
                <a:cs typeface="Times New Roman"/>
              </a:rPr>
              <a:t>pr</a:t>
            </a:r>
            <a:r>
              <a:rPr dirty="0" smtClean="0" sz="1400" spc="-15" b="1">
                <a:latin typeface="Times New Roman"/>
                <a:cs typeface="Times New Roman"/>
              </a:rPr>
              <a:t>e</a:t>
            </a:r>
            <a:r>
              <a:rPr dirty="0" smtClean="0" sz="1400" spc="-10" b="1">
                <a:latin typeface="Times New Roman"/>
                <a:cs typeface="Times New Roman"/>
              </a:rPr>
              <a:t>s</a:t>
            </a:r>
            <a:r>
              <a:rPr dirty="0" smtClean="0" sz="1400" spc="0" b="1">
                <a:latin typeface="Times New Roman"/>
                <a:cs typeface="Times New Roman"/>
              </a:rPr>
              <a:t>s</a:t>
            </a:r>
            <a:r>
              <a:rPr dirty="0" smtClean="0" sz="1400" spc="-10" b="1">
                <a:latin typeface="Times New Roman"/>
                <a:cs typeface="Times New Roman"/>
              </a:rPr>
              <a:t>i</a:t>
            </a:r>
            <a:r>
              <a:rPr dirty="0" smtClean="0" sz="1400" spc="0" b="1">
                <a:latin typeface="Times New Roman"/>
                <a:cs typeface="Times New Roman"/>
              </a:rPr>
              <a:t>on </a:t>
            </a:r>
            <a:r>
              <a:rPr dirty="0" smtClean="0" sz="1400" spc="-20" b="1">
                <a:latin typeface="Times New Roman"/>
                <a:cs typeface="Times New Roman"/>
              </a:rPr>
              <a:t>t</a:t>
            </a:r>
            <a:r>
              <a:rPr dirty="0" smtClean="0" sz="1400" spc="0" b="1">
                <a:latin typeface="Times New Roman"/>
                <a:cs typeface="Times New Roman"/>
              </a:rPr>
              <a:t>o</a:t>
            </a:r>
            <a:r>
              <a:rPr dirty="0" smtClean="0" sz="1400" spc="5" b="1">
                <a:latin typeface="Times New Roman"/>
                <a:cs typeface="Times New Roman"/>
              </a:rPr>
              <a:t> </a:t>
            </a:r>
            <a:r>
              <a:rPr dirty="0" smtClean="0" sz="1400" spc="-10" b="1">
                <a:latin typeface="Times New Roman"/>
                <a:cs typeface="Times New Roman"/>
              </a:rPr>
              <a:t>g</a:t>
            </a:r>
            <a:r>
              <a:rPr dirty="0" smtClean="0" sz="1400" spc="0" b="1">
                <a:latin typeface="Times New Roman"/>
                <a:cs typeface="Times New Roman"/>
              </a:rPr>
              <a:t>i</a:t>
            </a:r>
            <a:r>
              <a:rPr dirty="0" smtClean="0" sz="1400" spc="-10" b="1">
                <a:latin typeface="Times New Roman"/>
                <a:cs typeface="Times New Roman"/>
              </a:rPr>
              <a:t>v</a:t>
            </a:r>
            <a:r>
              <a:rPr dirty="0" smtClean="0" sz="1400" spc="0" b="1">
                <a:latin typeface="Times New Roman"/>
                <a:cs typeface="Times New Roman"/>
              </a:rPr>
              <a:t>e t</a:t>
            </a:r>
            <a:r>
              <a:rPr dirty="0" smtClean="0" sz="1400" spc="-15" b="1">
                <a:latin typeface="Times New Roman"/>
                <a:cs typeface="Times New Roman"/>
              </a:rPr>
              <a:t>h</a:t>
            </a:r>
            <a:r>
              <a:rPr dirty="0" smtClean="0" sz="1400" spc="0" b="1">
                <a:latin typeface="Times New Roman"/>
                <a:cs typeface="Times New Roman"/>
              </a:rPr>
              <a:t>e abs</a:t>
            </a:r>
            <a:r>
              <a:rPr dirty="0" smtClean="0" sz="1400" spc="-10" b="1">
                <a:latin typeface="Times New Roman"/>
                <a:cs typeface="Times New Roman"/>
              </a:rPr>
              <a:t>o</a:t>
            </a:r>
            <a:r>
              <a:rPr dirty="0" smtClean="0" sz="1400" spc="0" b="1">
                <a:latin typeface="Times New Roman"/>
                <a:cs typeface="Times New Roman"/>
              </a:rPr>
              <a:t>lute</a:t>
            </a:r>
            <a:r>
              <a:rPr dirty="0" smtClean="0" sz="1400" spc="-1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v</a:t>
            </a:r>
            <a:r>
              <a:rPr dirty="0" smtClean="0" sz="1400" spc="-10" b="1">
                <a:latin typeface="Times New Roman"/>
                <a:cs typeface="Times New Roman"/>
              </a:rPr>
              <a:t>a</a:t>
            </a:r>
            <a:r>
              <a:rPr dirty="0" smtClean="0" sz="1400" spc="0" b="1">
                <a:latin typeface="Times New Roman"/>
                <a:cs typeface="Times New Roman"/>
              </a:rPr>
              <a:t>lue</a:t>
            </a:r>
            <a:r>
              <a:rPr dirty="0" smtClean="0" sz="1400" spc="-1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of a</a:t>
            </a:r>
            <a:r>
              <a:rPr dirty="0" smtClean="0" sz="1400" spc="-10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n</a:t>
            </a:r>
            <a:r>
              <a:rPr dirty="0" smtClean="0" sz="1400" spc="-5" b="1">
                <a:latin typeface="Times New Roman"/>
                <a:cs typeface="Times New Roman"/>
              </a:rPr>
              <a:t>u</a:t>
            </a:r>
            <a:r>
              <a:rPr dirty="0" smtClean="0" sz="1400" spc="-20" b="1">
                <a:latin typeface="Times New Roman"/>
                <a:cs typeface="Times New Roman"/>
              </a:rPr>
              <a:t>m</a:t>
            </a:r>
            <a:r>
              <a:rPr dirty="0" smtClean="0" sz="1400" spc="0" b="1">
                <a:latin typeface="Times New Roman"/>
                <a:cs typeface="Times New Roman"/>
              </a:rPr>
              <a:t>ber n.</a:t>
            </a:r>
            <a:endParaRPr sz="1400">
              <a:latin typeface="Times New Roman"/>
              <a:cs typeface="Times New Roman"/>
            </a:endParaRPr>
          </a:p>
          <a:p>
            <a:pPr algn="just" marL="12700" marR="4900930">
              <a:lnSpc>
                <a:spcPct val="100000"/>
              </a:lnSpc>
              <a:spcBef>
                <a:spcPts val="180"/>
              </a:spcBef>
            </a:pPr>
            <a:r>
              <a:rPr dirty="0" smtClean="0" sz="1400" spc="-10">
                <a:latin typeface="Andalus"/>
                <a:cs typeface="Andalus"/>
              </a:rPr>
              <a:t>S</a:t>
            </a:r>
            <a:r>
              <a:rPr dirty="0" smtClean="0" sz="1400" spc="0">
                <a:latin typeface="Andalus"/>
                <a:cs typeface="Andalus"/>
              </a:rPr>
              <a:t>olutio</a:t>
            </a:r>
            <a:r>
              <a:rPr dirty="0" smtClean="0" sz="1400" spc="-10">
                <a:latin typeface="Andalus"/>
                <a:cs typeface="Andalus"/>
              </a:rPr>
              <a:t>n</a:t>
            </a:r>
            <a:r>
              <a:rPr dirty="0" smtClean="0" sz="1400" spc="0">
                <a:latin typeface="Andalus"/>
                <a:cs typeface="Andalus"/>
              </a:rPr>
              <a:t>:</a:t>
            </a:r>
            <a:r>
              <a:rPr dirty="0" smtClean="0" sz="1400" spc="5">
                <a:latin typeface="Andalus"/>
                <a:cs typeface="Andalus"/>
              </a:rPr>
              <a:t> </a:t>
            </a:r>
            <a:r>
              <a:rPr dirty="0" smtClean="0" sz="1400" spc="-20">
                <a:latin typeface="Andalus"/>
                <a:cs typeface="Andalus"/>
              </a:rPr>
              <a:t>(</a:t>
            </a:r>
            <a:r>
              <a:rPr dirty="0" smtClean="0" sz="1400" spc="0">
                <a:latin typeface="Andalus"/>
                <a:cs typeface="Andalus"/>
              </a:rPr>
              <a:t>n</a:t>
            </a:r>
            <a:r>
              <a:rPr dirty="0" smtClean="0" sz="1400" spc="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&gt;</a:t>
            </a:r>
            <a:r>
              <a:rPr dirty="0" smtClean="0" sz="1400" spc="-15">
                <a:latin typeface="Andalus"/>
                <a:cs typeface="Andalus"/>
              </a:rPr>
              <a:t>=</a:t>
            </a:r>
            <a:r>
              <a:rPr dirty="0" smtClean="0" sz="1400" spc="0">
                <a:latin typeface="Andalus"/>
                <a:cs typeface="Andalus"/>
              </a:rPr>
              <a:t>0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? </a:t>
            </a:r>
            <a:r>
              <a:rPr dirty="0" smtClean="0" sz="1400" spc="-10">
                <a:latin typeface="Andalus"/>
                <a:cs typeface="Andalus"/>
              </a:rPr>
              <a:t>n</a:t>
            </a:r>
            <a:r>
              <a:rPr dirty="0" smtClean="0" sz="1400" spc="0">
                <a:latin typeface="Andalus"/>
                <a:cs typeface="Andalus"/>
              </a:rPr>
              <a:t>:</a:t>
            </a:r>
            <a:r>
              <a:rPr dirty="0" smtClean="0" sz="1400" spc="5">
                <a:latin typeface="Andalus"/>
                <a:cs typeface="Andalus"/>
              </a:rPr>
              <a:t> </a:t>
            </a:r>
            <a:r>
              <a:rPr dirty="0" smtClean="0" sz="1400" spc="-5">
                <a:latin typeface="Andalus"/>
                <a:cs typeface="Andalus"/>
              </a:rPr>
              <a:t>-</a:t>
            </a:r>
            <a:r>
              <a:rPr dirty="0" smtClean="0" sz="1400" spc="5">
                <a:latin typeface="Andalus"/>
                <a:cs typeface="Andalus"/>
              </a:rPr>
              <a:t>n)</a:t>
            </a:r>
            <a:endParaRPr sz="1400">
              <a:latin typeface="Andalus"/>
              <a:cs typeface="Andalus"/>
            </a:endParaRPr>
          </a:p>
          <a:p>
            <a:pPr algn="just" lvl="3" marL="546735" marR="4772025" indent="-534670">
              <a:lnSpc>
                <a:spcPct val="100000"/>
              </a:lnSpc>
              <a:spcBef>
                <a:spcPts val="200"/>
              </a:spcBef>
              <a:buAutoNum type="arabicPlain" startAt="2"/>
              <a:tabLst>
                <a:tab pos="546735" algn="l"/>
              </a:tabLst>
            </a:pPr>
            <a:r>
              <a:rPr dirty="0" smtClean="0" sz="1400" spc="-10" b="1" u="heavy">
                <a:latin typeface="Times New Roman"/>
                <a:cs typeface="Times New Roman"/>
              </a:rPr>
              <a:t>C</a:t>
            </a:r>
            <a:r>
              <a:rPr dirty="0" smtClean="0" sz="1400" spc="0" b="1" u="heavy">
                <a:latin typeface="Times New Roman"/>
                <a:cs typeface="Times New Roman"/>
              </a:rPr>
              <a:t>o</a:t>
            </a:r>
            <a:r>
              <a:rPr dirty="0" smtClean="0" sz="1400" spc="-20" b="1" u="heavy">
                <a:latin typeface="Times New Roman"/>
                <a:cs typeface="Times New Roman"/>
              </a:rPr>
              <a:t>m</a:t>
            </a:r>
            <a:r>
              <a:rPr dirty="0" smtClean="0" sz="1400" spc="-20" b="1" u="heavy">
                <a:latin typeface="Times New Roman"/>
                <a:cs typeface="Times New Roman"/>
              </a:rPr>
              <a:t>m</a:t>
            </a:r>
            <a:r>
              <a:rPr dirty="0" smtClean="0" sz="1400" spc="0" b="1" u="heavy">
                <a:latin typeface="Times New Roman"/>
                <a:cs typeface="Times New Roman"/>
              </a:rPr>
              <a:t>a</a:t>
            </a:r>
            <a:r>
              <a:rPr dirty="0" smtClean="0" sz="1400" spc="0" b="1" u="heavy">
                <a:latin typeface="Times New Roman"/>
                <a:cs typeface="Times New Roman"/>
              </a:rPr>
              <a:t> </a:t>
            </a:r>
            <a:r>
              <a:rPr dirty="0" smtClean="0" sz="1400" spc="0" b="1" u="heavy">
                <a:latin typeface="Times New Roman"/>
                <a:cs typeface="Times New Roman"/>
              </a:rPr>
              <a:t>oper</a:t>
            </a:r>
            <a:r>
              <a:rPr dirty="0" smtClean="0" sz="1400" spc="5" b="1" u="heavy">
                <a:latin typeface="Times New Roman"/>
                <a:cs typeface="Times New Roman"/>
              </a:rPr>
              <a:t>a</a:t>
            </a:r>
            <a:r>
              <a:rPr dirty="0" smtClean="0" sz="1400" spc="-15" b="1" u="heavy">
                <a:latin typeface="Times New Roman"/>
                <a:cs typeface="Times New Roman"/>
              </a:rPr>
              <a:t>t</a:t>
            </a:r>
            <a:r>
              <a:rPr dirty="0" smtClean="0" sz="1400" spc="0" b="1" u="heavy">
                <a:latin typeface="Times New Roman"/>
                <a:cs typeface="Times New Roman"/>
              </a:rPr>
              <a:t>o</a:t>
            </a:r>
            <a:r>
              <a:rPr dirty="0" smtClean="0" sz="1400" spc="0" b="1" u="heavy">
                <a:latin typeface="Times New Roman"/>
                <a:cs typeface="Times New Roman"/>
              </a:rPr>
              <a:t>r</a:t>
            </a:r>
            <a:endParaRPr sz="1400">
              <a:latin typeface="Times New Roman"/>
              <a:cs typeface="Times New Roman"/>
            </a:endParaRPr>
          </a:p>
          <a:p>
            <a:pPr algn="just" marL="12700" marR="12700">
              <a:lnSpc>
                <a:spcPts val="1610"/>
              </a:lnSpc>
              <a:spcBef>
                <a:spcPts val="15"/>
              </a:spcBef>
            </a:pPr>
            <a:r>
              <a:rPr dirty="0" smtClean="0" sz="1400">
                <a:latin typeface="Times New Roman"/>
                <a:cs typeface="Times New Roman"/>
              </a:rPr>
              <a:t>M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le</a:t>
            </a:r>
            <a:r>
              <a:rPr dirty="0" smtClean="0" sz="1400" spc="14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xp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ns</a:t>
            </a:r>
            <a:r>
              <a:rPr dirty="0" smtClean="0" sz="1400" spc="13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can</a:t>
            </a:r>
            <a:r>
              <a:rPr dirty="0" smtClean="0" sz="1400" spc="14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be</a:t>
            </a:r>
            <a:r>
              <a:rPr dirty="0" smtClean="0" sz="1400" spc="14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bin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14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14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ne</a:t>
            </a:r>
            <a:r>
              <a:rPr dirty="0" smtClean="0" sz="1400" spc="1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x</a:t>
            </a:r>
            <a:r>
              <a:rPr dirty="0" smtClean="0" sz="1400" spc="0">
                <a:latin typeface="Times New Roman"/>
                <a:cs typeface="Times New Roman"/>
              </a:rPr>
              <a:t>pr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1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ng</a:t>
            </a:r>
            <a:r>
              <a:rPr dirty="0" smtClean="0" sz="1400" spc="13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the </a:t>
            </a:r>
            <a:r>
              <a:rPr dirty="0" smtClean="0" sz="1400" spc="-15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5">
                <a:latin typeface="Times New Roman"/>
                <a:cs typeface="Times New Roman"/>
              </a:rPr>
              <a:t>m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15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oper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or.</a:t>
            </a:r>
            <a:r>
              <a:rPr dirty="0" smtClean="0" sz="1400" spc="13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 c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-15">
                <a:latin typeface="Times New Roman"/>
                <a:cs typeface="Times New Roman"/>
              </a:rPr>
              <a:t>m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 </a:t>
            </a:r>
            <a:r>
              <a:rPr dirty="0" smtClean="0" sz="1400" spc="-1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oper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tor </a:t>
            </a:r>
            <a:r>
              <a:rPr dirty="0" smtClean="0" sz="1400" spc="-14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k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 </a:t>
            </a:r>
            <a:r>
              <a:rPr dirty="0" smtClean="0" sz="1400" spc="-13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o </a:t>
            </a:r>
            <a:r>
              <a:rPr dirty="0" smtClean="0" sz="1400" spc="-13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per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ds. </a:t>
            </a:r>
            <a:r>
              <a:rPr dirty="0" smtClean="0" sz="1400" spc="-14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It </a:t>
            </a:r>
            <a:r>
              <a:rPr dirty="0" smtClean="0" sz="1400" spc="-13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rst </a:t>
            </a:r>
            <a:r>
              <a:rPr dirty="0" smtClean="0" sz="1400" spc="-13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va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 </a:t>
            </a:r>
            <a:r>
              <a:rPr dirty="0" smtClean="0" sz="1400" spc="-13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</a:t>
            </a:r>
            <a:r>
              <a:rPr dirty="0" smtClean="0" sz="1400" spc="-1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le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t </a:t>
            </a:r>
            <a:r>
              <a:rPr dirty="0" smtClean="0" sz="1400" spc="-13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per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 </a:t>
            </a:r>
            <a:r>
              <a:rPr dirty="0" smtClean="0" sz="1400" spc="-12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 </a:t>
            </a:r>
            <a:r>
              <a:rPr dirty="0" smtClean="0" sz="1400" spc="-13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en </a:t>
            </a:r>
            <a:r>
              <a:rPr dirty="0" smtClean="0" sz="1400" spc="-13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</a:t>
            </a:r>
            <a:r>
              <a:rPr dirty="0" smtClean="0" sz="1400" spc="-1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 o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er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nd,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ns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</a:t>
            </a:r>
            <a:r>
              <a:rPr dirty="0" smtClean="0" sz="1400" spc="-10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ue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ter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al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e,</a:t>
            </a:r>
            <a:endParaRPr sz="1400">
              <a:latin typeface="Times New Roman"/>
              <a:cs typeface="Times New Roman"/>
            </a:endParaRPr>
          </a:p>
          <a:p>
            <a:pPr algn="just" marL="12700" marR="5928360">
              <a:lnSpc>
                <a:spcPts val="1600"/>
              </a:lnSpc>
            </a:pPr>
            <a:r>
              <a:rPr dirty="0" smtClean="0" sz="1400" b="1">
                <a:latin typeface="Times New Roman"/>
                <a:cs typeface="Times New Roman"/>
              </a:rPr>
              <a:t>E</a:t>
            </a:r>
            <a:r>
              <a:rPr dirty="0" smtClean="0" sz="1400" spc="-10" b="1">
                <a:latin typeface="Times New Roman"/>
                <a:cs typeface="Times New Roman"/>
              </a:rPr>
              <a:t>x</a:t>
            </a:r>
            <a:r>
              <a:rPr dirty="0" smtClean="0" sz="1400" spc="0" b="1">
                <a:latin typeface="Times New Roman"/>
                <a:cs typeface="Times New Roman"/>
              </a:rPr>
              <a:t>a</a:t>
            </a:r>
            <a:r>
              <a:rPr dirty="0" smtClean="0" sz="1400" spc="-20" b="1">
                <a:latin typeface="Times New Roman"/>
                <a:cs typeface="Times New Roman"/>
              </a:rPr>
              <a:t>m</a:t>
            </a:r>
            <a:r>
              <a:rPr dirty="0" smtClean="0" sz="1400" spc="0" b="1">
                <a:latin typeface="Times New Roman"/>
                <a:cs typeface="Times New Roman"/>
              </a:rPr>
              <a:t>ple:</a:t>
            </a:r>
            <a:endParaRPr sz="1400">
              <a:latin typeface="Times New Roman"/>
              <a:cs typeface="Times New Roman"/>
            </a:endParaRPr>
          </a:p>
          <a:p>
            <a:pPr algn="just" marL="12700" marR="5686425">
              <a:lnSpc>
                <a:spcPct val="100000"/>
              </a:lnSpc>
              <a:spcBef>
                <a:spcPts val="180"/>
              </a:spcBef>
            </a:pPr>
            <a:r>
              <a:rPr dirty="0" smtClean="0" sz="1400">
                <a:latin typeface="Andalus"/>
                <a:cs typeface="Andalus"/>
              </a:rPr>
              <a:t>i</a:t>
            </a:r>
            <a:r>
              <a:rPr dirty="0" smtClean="0" sz="1400" spc="5">
                <a:latin typeface="Andalus"/>
                <a:cs typeface="Andalus"/>
              </a:rPr>
              <a:t>n</a:t>
            </a:r>
            <a:r>
              <a:rPr dirty="0" smtClean="0" sz="1400" spc="0">
                <a:latin typeface="Andalus"/>
                <a:cs typeface="Andalus"/>
              </a:rPr>
              <a:t>t</a:t>
            </a:r>
            <a:r>
              <a:rPr dirty="0" smtClean="0" sz="1400" spc="-1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m,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-10">
                <a:latin typeface="Andalus"/>
                <a:cs typeface="Andalus"/>
              </a:rPr>
              <a:t>n</a:t>
            </a:r>
            <a:r>
              <a:rPr dirty="0" smtClean="0" sz="1400" spc="0">
                <a:latin typeface="Andalus"/>
                <a:cs typeface="Andalus"/>
              </a:rPr>
              <a:t>, m</a:t>
            </a:r>
            <a:r>
              <a:rPr dirty="0" smtClean="0" sz="1400" spc="-15">
                <a:latin typeface="Andalus"/>
                <a:cs typeface="Andalus"/>
              </a:rPr>
              <a:t>i</a:t>
            </a:r>
            <a:r>
              <a:rPr dirty="0" smtClean="0" sz="1400" spc="0">
                <a:latin typeface="Andalus"/>
                <a:cs typeface="Andalus"/>
              </a:rPr>
              <a:t>n;</a:t>
            </a:r>
            <a:endParaRPr sz="1400">
              <a:latin typeface="Andalus"/>
              <a:cs typeface="Andalus"/>
            </a:endParaRPr>
          </a:p>
          <a:p>
            <a:pPr algn="just" marL="12700" marR="4631055">
              <a:lnSpc>
                <a:spcPct val="100000"/>
              </a:lnSpc>
              <a:spcBef>
                <a:spcPts val="455"/>
              </a:spcBef>
            </a:pPr>
            <a:r>
              <a:rPr dirty="0" smtClean="0" sz="1400">
                <a:latin typeface="Andalus"/>
                <a:cs typeface="Andalus"/>
              </a:rPr>
              <a:t>i</a:t>
            </a:r>
            <a:r>
              <a:rPr dirty="0" smtClean="0" sz="1400" spc="5">
                <a:latin typeface="Andalus"/>
                <a:cs typeface="Andalus"/>
              </a:rPr>
              <a:t>n</a:t>
            </a:r>
            <a:r>
              <a:rPr dirty="0" smtClean="0" sz="1400" spc="0">
                <a:latin typeface="Andalus"/>
                <a:cs typeface="Andalus"/>
              </a:rPr>
              <a:t>t</a:t>
            </a:r>
            <a:r>
              <a:rPr dirty="0" smtClean="0" sz="1400" spc="-1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mC</a:t>
            </a:r>
            <a:r>
              <a:rPr dirty="0" smtClean="0" sz="1400" spc="-15">
                <a:latin typeface="Andalus"/>
                <a:cs typeface="Andalus"/>
              </a:rPr>
              <a:t>o</a:t>
            </a:r>
            <a:r>
              <a:rPr dirty="0" smtClean="0" sz="1400" spc="0">
                <a:latin typeface="Andalus"/>
                <a:cs typeface="Andalus"/>
              </a:rPr>
              <a:t>unt</a:t>
            </a:r>
            <a:r>
              <a:rPr dirty="0" smtClean="0" sz="1400" spc="-1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=</a:t>
            </a:r>
            <a:r>
              <a:rPr dirty="0" smtClean="0" sz="1400" spc="-1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0,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-10">
                <a:latin typeface="Andalus"/>
                <a:cs typeface="Andalus"/>
              </a:rPr>
              <a:t>n</a:t>
            </a:r>
            <a:r>
              <a:rPr dirty="0" smtClean="0" sz="1400" spc="0">
                <a:latin typeface="Andalus"/>
                <a:cs typeface="Andalus"/>
              </a:rPr>
              <a:t>Cou</a:t>
            </a:r>
            <a:r>
              <a:rPr dirty="0" smtClean="0" sz="1400" spc="5">
                <a:latin typeface="Andalus"/>
                <a:cs typeface="Andalus"/>
              </a:rPr>
              <a:t>n</a:t>
            </a:r>
            <a:r>
              <a:rPr dirty="0" smtClean="0" sz="1400" spc="0">
                <a:latin typeface="Andalus"/>
                <a:cs typeface="Andalus"/>
              </a:rPr>
              <a:t>t</a:t>
            </a:r>
            <a:r>
              <a:rPr dirty="0" smtClean="0" sz="1400" spc="-1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=</a:t>
            </a:r>
            <a:r>
              <a:rPr dirty="0" smtClean="0" sz="1400" spc="-1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0;</a:t>
            </a:r>
            <a:endParaRPr sz="1400">
              <a:latin typeface="Andalus"/>
              <a:cs typeface="Andalus"/>
            </a:endParaRPr>
          </a:p>
          <a:p>
            <a:pPr algn="just" marL="12700" marR="3495040">
              <a:lnSpc>
                <a:spcPct val="100000"/>
              </a:lnSpc>
              <a:spcBef>
                <a:spcPts val="455"/>
              </a:spcBef>
            </a:pPr>
            <a:r>
              <a:rPr dirty="0" smtClean="0" sz="1400">
                <a:latin typeface="Andalus"/>
                <a:cs typeface="Andalus"/>
              </a:rPr>
              <a:t>min=</a:t>
            </a:r>
            <a:r>
              <a:rPr dirty="0" smtClean="0" sz="1400" spc="-1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(m</a:t>
            </a:r>
            <a:r>
              <a:rPr dirty="0" smtClean="0" sz="1400" spc="-1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&lt;</a:t>
            </a:r>
            <a:r>
              <a:rPr dirty="0" smtClean="0" sz="1400" spc="-1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n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? mC</a:t>
            </a:r>
            <a:r>
              <a:rPr dirty="0" smtClean="0" sz="1400" spc="-15">
                <a:latin typeface="Andalus"/>
                <a:cs typeface="Andalus"/>
              </a:rPr>
              <a:t>o</a:t>
            </a:r>
            <a:r>
              <a:rPr dirty="0" smtClean="0" sz="1400" spc="-10">
                <a:latin typeface="Andalus"/>
                <a:cs typeface="Andalus"/>
              </a:rPr>
              <a:t>u</a:t>
            </a:r>
            <a:r>
              <a:rPr dirty="0" smtClean="0" sz="1400" spc="0">
                <a:latin typeface="Andalus"/>
                <a:cs typeface="Andalus"/>
              </a:rPr>
              <a:t>nt++,</a:t>
            </a:r>
            <a:r>
              <a:rPr dirty="0" smtClean="0" sz="1400" spc="-1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m</a:t>
            </a:r>
            <a:r>
              <a:rPr dirty="0" smtClean="0" sz="1400" spc="1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: nC</a:t>
            </a:r>
            <a:r>
              <a:rPr dirty="0" smtClean="0" sz="1400" spc="-15">
                <a:latin typeface="Andalus"/>
                <a:cs typeface="Andalus"/>
              </a:rPr>
              <a:t>o</a:t>
            </a:r>
            <a:r>
              <a:rPr dirty="0" smtClean="0" sz="1400" spc="0">
                <a:latin typeface="Andalus"/>
                <a:cs typeface="Andalus"/>
              </a:rPr>
              <a:t>unt+</a:t>
            </a:r>
            <a:r>
              <a:rPr dirty="0" smtClean="0" sz="1400" spc="-15">
                <a:latin typeface="Andalus"/>
                <a:cs typeface="Andalus"/>
              </a:rPr>
              <a:t>+</a:t>
            </a:r>
            <a:r>
              <a:rPr dirty="0" smtClean="0" sz="1400" spc="0">
                <a:latin typeface="Andalus"/>
                <a:cs typeface="Andalus"/>
              </a:rPr>
              <a:t>, </a:t>
            </a:r>
            <a:r>
              <a:rPr dirty="0" smtClean="0" sz="1400" spc="-15">
                <a:latin typeface="Andalus"/>
                <a:cs typeface="Andalus"/>
              </a:rPr>
              <a:t>n</a:t>
            </a:r>
            <a:r>
              <a:rPr dirty="0" smtClean="0" sz="1400" spc="0">
                <a:latin typeface="Andalus"/>
                <a:cs typeface="Andalus"/>
              </a:rPr>
              <a:t>);</a:t>
            </a:r>
            <a:endParaRPr sz="1400">
              <a:latin typeface="Andalus"/>
              <a:cs typeface="Andalus"/>
            </a:endParaRPr>
          </a:p>
          <a:p>
            <a:pPr marL="12700" marR="789305">
              <a:lnSpc>
                <a:spcPts val="1610"/>
              </a:lnSpc>
              <a:spcBef>
                <a:spcPts val="290"/>
              </a:spcBef>
            </a:pPr>
            <a:r>
              <a:rPr dirty="0" smtClean="0" sz="1400" spc="-2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hen</a:t>
            </a:r>
            <a:r>
              <a:rPr dirty="0" smtClean="0" sz="1400" spc="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m</a:t>
            </a:r>
            <a:r>
              <a:rPr dirty="0" smtClean="0" sz="1400" spc="-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ss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an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n,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Coun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++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at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v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lue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m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stor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30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in.</a:t>
            </a:r>
            <a:r>
              <a:rPr dirty="0" smtClean="0" sz="1400" spc="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ther</a:t>
            </a:r>
            <a:r>
              <a:rPr dirty="0" smtClean="0" sz="1400" spc="-2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ise,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t++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v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lu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nd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 va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ue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 n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is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ed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in 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in.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00" spc="-5">
                <a:latin typeface="Freestyle Script"/>
                <a:cs typeface="Freestyle Script"/>
              </a:rPr>
              <a:t>D</a:t>
            </a:r>
            <a:r>
              <a:rPr dirty="0" smtClean="0" sz="1200" spc="-20">
                <a:latin typeface="Freestyle Script"/>
                <a:cs typeface="Freestyle Script"/>
              </a:rPr>
              <a:t>i</a:t>
            </a:r>
            <a:r>
              <a:rPr dirty="0" smtClean="0" sz="1200" spc="0">
                <a:latin typeface="Freestyle Script"/>
                <a:cs typeface="Freestyle Script"/>
              </a:rPr>
              <a:t>ya</a:t>
            </a:r>
            <a:r>
              <a:rPr dirty="0" smtClean="0" sz="1200" spc="-15">
                <a:latin typeface="Freestyle Script"/>
                <a:cs typeface="Freestyle Script"/>
              </a:rPr>
              <a:t>l</a:t>
            </a:r>
            <a:r>
              <a:rPr dirty="0" smtClean="0" sz="1200" spc="-5">
                <a:latin typeface="Freestyle Script"/>
                <a:cs typeface="Freestyle Script"/>
              </a:rPr>
              <a:t>a</a:t>
            </a:r>
            <a:r>
              <a:rPr dirty="0" smtClean="0" sz="1200" spc="-5">
                <a:latin typeface="Freestyle Script"/>
                <a:cs typeface="Freestyle Script"/>
              </a:rPr>
              <a:t> </a:t>
            </a:r>
            <a:r>
              <a:rPr dirty="0" smtClean="0" sz="1200" spc="-5">
                <a:latin typeface="Freestyle Script"/>
                <a:cs typeface="Freestyle Script"/>
              </a:rPr>
              <a:t>u</a:t>
            </a:r>
            <a:r>
              <a:rPr dirty="0" smtClean="0" sz="1200" spc="-20">
                <a:latin typeface="Freestyle Script"/>
                <a:cs typeface="Freestyle Script"/>
              </a:rPr>
              <a:t>i</a:t>
            </a:r>
            <a:r>
              <a:rPr dirty="0" smtClean="0" sz="1200" spc="10">
                <a:latin typeface="Freestyle Script"/>
                <a:cs typeface="Freestyle Script"/>
              </a:rPr>
              <a:t>n</a:t>
            </a:r>
            <a:r>
              <a:rPr dirty="0" smtClean="0" sz="1200" spc="-15">
                <a:latin typeface="Freestyle Script"/>
                <a:cs typeface="Freestyle Script"/>
              </a:rPr>
              <a:t>v</a:t>
            </a:r>
            <a:r>
              <a:rPr dirty="0" smtClean="0" sz="1200" spc="5">
                <a:latin typeface="Freestyle Script"/>
                <a:cs typeface="Freestyle Script"/>
              </a:rPr>
              <a:t>e</a:t>
            </a:r>
            <a:r>
              <a:rPr dirty="0" smtClean="0" sz="1200" spc="-5">
                <a:latin typeface="Freestyle Script"/>
                <a:cs typeface="Freestyle Script"/>
              </a:rPr>
              <a:t>r</a:t>
            </a:r>
            <a:r>
              <a:rPr dirty="0" smtClean="0" sz="1200" spc="-10">
                <a:latin typeface="Freestyle Script"/>
                <a:cs typeface="Freestyle Script"/>
              </a:rPr>
              <a:t>s</a:t>
            </a:r>
            <a:r>
              <a:rPr dirty="0" smtClean="0" sz="1200" spc="-5">
                <a:latin typeface="Freestyle Script"/>
                <a:cs typeface="Freestyle Script"/>
              </a:rPr>
              <a:t>i</a:t>
            </a:r>
            <a:r>
              <a:rPr dirty="0" smtClean="0" sz="1200" spc="-15">
                <a:latin typeface="Freestyle Script"/>
                <a:cs typeface="Freestyle Script"/>
              </a:rPr>
              <a:t>t</a:t>
            </a:r>
            <a:r>
              <a:rPr dirty="0" smtClean="0" sz="1200" spc="10">
                <a:latin typeface="Freestyle Script"/>
                <a:cs typeface="Freestyle Script"/>
              </a:rPr>
              <a:t>y</a:t>
            </a:r>
            <a:r>
              <a:rPr dirty="0" smtClean="0" sz="1200" spc="-5">
                <a:latin typeface="Freestyle Script"/>
                <a:cs typeface="Freestyle Script"/>
              </a:rPr>
              <a:t>-</a:t>
            </a:r>
            <a:r>
              <a:rPr dirty="0" smtClean="0" sz="1200" spc="5">
                <a:latin typeface="Freestyle Script"/>
                <a:cs typeface="Freestyle Script"/>
              </a:rPr>
              <a:t> </a:t>
            </a:r>
            <a:r>
              <a:rPr dirty="0" smtClean="0" sz="1200" spc="-15">
                <a:latin typeface="Freestyle Script"/>
                <a:cs typeface="Freestyle Script"/>
              </a:rPr>
              <a:t>C</a:t>
            </a:r>
            <a:r>
              <a:rPr dirty="0" smtClean="0" sz="1200" spc="0">
                <a:latin typeface="Freestyle Script"/>
                <a:cs typeface="Freestyle Script"/>
              </a:rPr>
              <a:t>ollege</a:t>
            </a:r>
            <a:r>
              <a:rPr dirty="0" smtClean="0" sz="1200" spc="5">
                <a:latin typeface="Freestyle Script"/>
                <a:cs typeface="Freestyle Script"/>
              </a:rPr>
              <a:t> </a:t>
            </a:r>
            <a:r>
              <a:rPr dirty="0" smtClean="0" sz="1200" spc="0">
                <a:latin typeface="Freestyle Script"/>
                <a:cs typeface="Freestyle Script"/>
              </a:rPr>
              <a:t>of</a:t>
            </a:r>
            <a:r>
              <a:rPr dirty="0" smtClean="0" sz="1200" spc="-10">
                <a:latin typeface="Freestyle Script"/>
                <a:cs typeface="Freestyle Script"/>
              </a:rPr>
              <a:t> </a:t>
            </a:r>
            <a:r>
              <a:rPr dirty="0" smtClean="0" sz="1200" spc="5">
                <a:latin typeface="Freestyle Script"/>
                <a:cs typeface="Freestyle Script"/>
              </a:rPr>
              <a:t>E</a:t>
            </a:r>
            <a:r>
              <a:rPr dirty="0" smtClean="0" sz="1200" spc="0">
                <a:latin typeface="Freestyle Script"/>
                <a:cs typeface="Freestyle Script"/>
              </a:rPr>
              <a:t>n</a:t>
            </a:r>
            <a:r>
              <a:rPr dirty="0" smtClean="0" sz="1200" spc="5">
                <a:latin typeface="Freestyle Script"/>
                <a:cs typeface="Freestyle Script"/>
              </a:rPr>
              <a:t>g</a:t>
            </a:r>
            <a:r>
              <a:rPr dirty="0" smtClean="0" sz="1200" spc="-20">
                <a:latin typeface="Freestyle Script"/>
                <a:cs typeface="Freestyle Script"/>
              </a:rPr>
              <a:t>i</a:t>
            </a:r>
            <a:r>
              <a:rPr dirty="0" smtClean="0" sz="1200" spc="0">
                <a:latin typeface="Freestyle Script"/>
                <a:cs typeface="Freestyle Script"/>
              </a:rPr>
              <a:t>n</a:t>
            </a:r>
            <a:r>
              <a:rPr dirty="0" smtClean="0" sz="1200" spc="5">
                <a:latin typeface="Freestyle Script"/>
                <a:cs typeface="Freestyle Script"/>
              </a:rPr>
              <a:t>e</a:t>
            </a:r>
            <a:r>
              <a:rPr dirty="0" smtClean="0" sz="1200" spc="-10">
                <a:latin typeface="Freestyle Script"/>
                <a:cs typeface="Freestyle Script"/>
              </a:rPr>
              <a:t>e</a:t>
            </a:r>
            <a:r>
              <a:rPr dirty="0" smtClean="0" sz="1200" spc="-5">
                <a:latin typeface="Freestyle Script"/>
                <a:cs typeface="Freestyle Script"/>
              </a:rPr>
              <a:t>r</a:t>
            </a:r>
            <a:r>
              <a:rPr dirty="0" smtClean="0" sz="1200" spc="-20">
                <a:latin typeface="Freestyle Script"/>
                <a:cs typeface="Freestyle Script"/>
              </a:rPr>
              <a:t>i</a:t>
            </a:r>
            <a:r>
              <a:rPr dirty="0" smtClean="0" sz="1200" spc="0">
                <a:latin typeface="Freestyle Script"/>
                <a:cs typeface="Freestyle Script"/>
              </a:rPr>
              <a:t>ng</a:t>
            </a:r>
            <a:endParaRPr sz="1200">
              <a:latin typeface="Freestyle Script"/>
              <a:cs typeface="Freestyle Script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00" spc="-15">
                <a:latin typeface="Freestyle Script"/>
                <a:cs typeface="Freestyle Script"/>
              </a:rPr>
              <a:t>C</a:t>
            </a:r>
            <a:r>
              <a:rPr dirty="0" smtClean="0" sz="1200" spc="0">
                <a:latin typeface="Freestyle Script"/>
                <a:cs typeface="Freestyle Script"/>
              </a:rPr>
              <a:t>o</a:t>
            </a:r>
            <a:r>
              <a:rPr dirty="0" smtClean="0" sz="1200" spc="-5">
                <a:latin typeface="Freestyle Script"/>
                <a:cs typeface="Freestyle Script"/>
              </a:rPr>
              <a:t>mm</a:t>
            </a:r>
            <a:r>
              <a:rPr dirty="0" smtClean="0" sz="1200" spc="-5">
                <a:latin typeface="Freestyle Script"/>
                <a:cs typeface="Freestyle Script"/>
              </a:rPr>
              <a:t>un</a:t>
            </a:r>
            <a:r>
              <a:rPr dirty="0" smtClean="0" sz="1200" spc="-20">
                <a:latin typeface="Freestyle Script"/>
                <a:cs typeface="Freestyle Script"/>
              </a:rPr>
              <a:t>i</a:t>
            </a:r>
            <a:r>
              <a:rPr dirty="0" smtClean="0" sz="1200" spc="5">
                <a:latin typeface="Freestyle Script"/>
                <a:cs typeface="Freestyle Script"/>
              </a:rPr>
              <a:t>c</a:t>
            </a:r>
            <a:r>
              <a:rPr dirty="0" smtClean="0" sz="1200" spc="-5">
                <a:latin typeface="Freestyle Script"/>
                <a:cs typeface="Freestyle Script"/>
              </a:rPr>
              <a:t>a</a:t>
            </a:r>
            <a:r>
              <a:rPr dirty="0" smtClean="0" sz="1200" spc="-10">
                <a:latin typeface="Freestyle Script"/>
                <a:cs typeface="Freestyle Script"/>
              </a:rPr>
              <a:t>t</a:t>
            </a:r>
            <a:r>
              <a:rPr dirty="0" smtClean="0" sz="1200" spc="-20">
                <a:latin typeface="Freestyle Script"/>
                <a:cs typeface="Freestyle Script"/>
              </a:rPr>
              <a:t>i</a:t>
            </a:r>
            <a:r>
              <a:rPr dirty="0" smtClean="0" sz="1200" spc="0">
                <a:latin typeface="Freestyle Script"/>
                <a:cs typeface="Freestyle Script"/>
              </a:rPr>
              <a:t>on</a:t>
            </a:r>
            <a:r>
              <a:rPr dirty="0" smtClean="0" sz="1200" spc="-5">
                <a:latin typeface="Freestyle Script"/>
                <a:cs typeface="Freestyle Script"/>
              </a:rPr>
              <a:t> </a:t>
            </a:r>
            <a:r>
              <a:rPr dirty="0" smtClean="0" sz="1200" spc="0">
                <a:latin typeface="Freestyle Script"/>
                <a:cs typeface="Freestyle Script"/>
              </a:rPr>
              <a:t>D</a:t>
            </a:r>
            <a:r>
              <a:rPr dirty="0" smtClean="0" sz="1200" spc="5">
                <a:latin typeface="Freestyle Script"/>
                <a:cs typeface="Freestyle Script"/>
              </a:rPr>
              <a:t>e</a:t>
            </a:r>
            <a:r>
              <a:rPr dirty="0" smtClean="0" sz="1200" spc="-10">
                <a:latin typeface="Freestyle Script"/>
                <a:cs typeface="Freestyle Script"/>
              </a:rPr>
              <a:t>p</a:t>
            </a:r>
            <a:r>
              <a:rPr dirty="0" smtClean="0" sz="1200" spc="-5">
                <a:latin typeface="Freestyle Script"/>
                <a:cs typeface="Freestyle Script"/>
              </a:rPr>
              <a:t>a</a:t>
            </a:r>
            <a:r>
              <a:rPr dirty="0" smtClean="0" sz="1200" spc="0">
                <a:latin typeface="Freestyle Script"/>
                <a:cs typeface="Freestyle Script"/>
              </a:rPr>
              <a:t>r</a:t>
            </a:r>
            <a:r>
              <a:rPr dirty="0" smtClean="0" sz="1200" spc="-5">
                <a:latin typeface="Freestyle Script"/>
                <a:cs typeface="Freestyle Script"/>
              </a:rPr>
              <a:t>t</a:t>
            </a:r>
            <a:r>
              <a:rPr dirty="0" smtClean="0" sz="1200" spc="-15">
                <a:latin typeface="Freestyle Script"/>
                <a:cs typeface="Freestyle Script"/>
              </a:rPr>
              <a:t>m</a:t>
            </a:r>
            <a:r>
              <a:rPr dirty="0" smtClean="0" sz="1200" spc="5">
                <a:latin typeface="Freestyle Script"/>
                <a:cs typeface="Freestyle Script"/>
              </a:rPr>
              <a:t>e</a:t>
            </a:r>
            <a:r>
              <a:rPr dirty="0" smtClean="0" sz="1200" spc="0">
                <a:latin typeface="Freestyle Script"/>
                <a:cs typeface="Freestyle Script"/>
              </a:rPr>
              <a:t>nt</a:t>
            </a:r>
            <a:endParaRPr sz="1200">
              <a:latin typeface="Freestyle Script"/>
              <a:cs typeface="Freestyle Script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71120">
              <a:lnSpc>
                <a:spcPct val="100000"/>
              </a:lnSpc>
            </a:pPr>
            <a:fld id="{81D60167-4931-47E6-BA6A-407CBD079E47}" type="slidenum">
              <a:rPr dirty="0" smtClean="0" sz="1200" b="1">
                <a:latin typeface="Cambria"/>
                <a:cs typeface="Cambria"/>
              </a:rPr>
              <a:t>1</a:t>
            </a:fld>
            <a:endParaRPr sz="1200">
              <a:latin typeface="Cambria"/>
              <a:cs typeface="Cambria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Windows 7</dc:creator>
  <dcterms:created xsi:type="dcterms:W3CDTF">2018-11-11T11:38:36Z</dcterms:created>
  <dcterms:modified xsi:type="dcterms:W3CDTF">2018-11-11T11:38:36Z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2015-10-23T00:00:00Z</vt:filetime>
  </property>
  <property fmtid="{D5CDD505-2E9C-101B-9397-08002B2CF9AE}" pid="3" name="LastSaved">
    <vt:filetime>2018-11-11T00:00:00Z</vt:filetime>
  </property>
</Properties>
</file>