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jpg" ContentType="image/jp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u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10">
                <a:latin typeface="Freestyle Script"/>
                <a:cs typeface="Freestyle Script"/>
              </a:rPr>
              <a:t>n</a:t>
            </a:r>
            <a:r>
              <a:rPr dirty="0" smtClean="0" sz="1200" spc="-15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10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7112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#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u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10">
                <a:latin typeface="Freestyle Script"/>
                <a:cs typeface="Freestyle Script"/>
              </a:rPr>
              <a:t>n</a:t>
            </a:r>
            <a:r>
              <a:rPr dirty="0" smtClean="0" sz="1200" spc="-15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10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7112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#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u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10">
                <a:latin typeface="Freestyle Script"/>
                <a:cs typeface="Freestyle Script"/>
              </a:rPr>
              <a:t>n</a:t>
            </a:r>
            <a:r>
              <a:rPr dirty="0" smtClean="0" sz="1200" spc="-15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10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7112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#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u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10">
                <a:latin typeface="Freestyle Script"/>
                <a:cs typeface="Freestyle Script"/>
              </a:rPr>
              <a:t>n</a:t>
            </a:r>
            <a:r>
              <a:rPr dirty="0" smtClean="0" sz="1200" spc="-15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10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7112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#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u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10">
                <a:latin typeface="Freestyle Script"/>
                <a:cs typeface="Freestyle Script"/>
              </a:rPr>
              <a:t>n</a:t>
            </a:r>
            <a:r>
              <a:rPr dirty="0" smtClean="0" sz="1200" spc="-15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10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7112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#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38912" y="10248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38912" y="9921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38912" y="962223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38912" y="965499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968189" y="9651186"/>
            <a:ext cx="1030091" cy="20743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44500" y="9651186"/>
            <a:ext cx="1654022" cy="20743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u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10">
                <a:latin typeface="Freestyle Script"/>
                <a:cs typeface="Freestyle Script"/>
              </a:rPr>
              <a:t>n</a:t>
            </a:r>
            <a:r>
              <a:rPr dirty="0" smtClean="0" sz="1200" spc="-15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10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64839" y="9846258"/>
            <a:ext cx="230632" cy="1989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7112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#</a:t>
            </a:fld>
            <a:endParaRPr sz="1200">
              <a:latin typeface="Cambria"/>
              <a:cs typeface="Cambria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32815"/>
            <a:ext cx="6671309" cy="5935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++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ur</a:t>
            </a:r>
            <a:r>
              <a:rPr dirty="0" smtClean="0" sz="1200" spc="-5">
                <a:latin typeface="Freestyle Script"/>
                <a:cs typeface="Freestyle Script"/>
              </a:rPr>
              <a:t>e</a:t>
            </a:r>
            <a:endParaRPr sz="1200">
              <a:latin typeface="Freestyle Script"/>
              <a:cs typeface="Freestyle Script"/>
            </a:endParaRPr>
          </a:p>
          <a:p>
            <a:pPr marL="12700">
              <a:lnSpc>
                <a:spcPts val="1415"/>
              </a:lnSpc>
              <a:tabLst>
                <a:tab pos="4739005" algn="l"/>
              </a:tabLst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ha</a:t>
            </a:r>
            <a:r>
              <a:rPr dirty="0" smtClean="0" sz="1200" spc="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wo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: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x</a:t>
            </a:r>
            <a:r>
              <a:rPr dirty="0" smtClean="0" sz="1200" spc="-5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	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5">
                <a:latin typeface="Freestyle Script"/>
                <a:cs typeface="Freestyle Script"/>
              </a:rPr>
              <a:t>s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0">
                <a:latin typeface="Freestyle Script"/>
                <a:cs typeface="Freestyle Script"/>
              </a:rPr>
              <a:t>ant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ur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: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J</a:t>
            </a:r>
            <a:r>
              <a:rPr dirty="0" smtClean="0" sz="1200" spc="-25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nan </a:t>
            </a:r>
            <a:r>
              <a:rPr dirty="0" smtClean="0" sz="1200" spc="-5">
                <a:latin typeface="Freestyle Script"/>
                <a:cs typeface="Freestyle Script"/>
              </a:rPr>
              <a:t>N.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hihab</a:t>
            </a:r>
            <a:endParaRPr sz="1200">
              <a:latin typeface="Freestyle Script"/>
              <a:cs typeface="Freestyle Script"/>
            </a:endParaRPr>
          </a:p>
          <a:p>
            <a:pPr>
              <a:lnSpc>
                <a:spcPts val="800"/>
              </a:lnSpc>
              <a:spcBef>
                <a:spcPts val="30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marL="161925" indent="-149860">
              <a:lnSpc>
                <a:spcPct val="100000"/>
              </a:lnSpc>
              <a:buAutoNum type="arabicPlain" startAt="2"/>
              <a:tabLst>
                <a:tab pos="161925" algn="l"/>
              </a:tabLst>
            </a:pP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te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ent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5" u="heavy">
                <a:latin typeface="Times New Roman"/>
                <a:cs typeface="Times New Roman"/>
              </a:rPr>
              <a:t>:</a:t>
            </a:r>
            <a:r>
              <a:rPr dirty="0" smtClean="0" sz="1400" spc="0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  <a:buAutoNum type="arabicPlain" startAt="2"/>
            </a:pPr>
            <a:endParaRPr sz="1100"/>
          </a:p>
          <a:p>
            <a:pPr lvl="1" marL="127000" indent="114300">
              <a:lnSpc>
                <a:spcPct val="100000"/>
              </a:lnSpc>
              <a:buFont typeface="Times New Roman"/>
              <a:buChar char="-"/>
              <a:tabLst>
                <a:tab pos="34480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plete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puter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carry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task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1" marL="344805" indent="-104139">
              <a:lnSpc>
                <a:spcPts val="1610"/>
              </a:lnSpc>
              <a:buFont typeface="Times New Roman"/>
              <a:buChar char="-"/>
              <a:tabLst>
                <a:tab pos="34480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ritt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 per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gh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ulti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lvl="1" marL="344805" indent="-104139">
              <a:lnSpc>
                <a:spcPts val="1610"/>
              </a:lnSpc>
              <a:buFont typeface="Times New Roman"/>
              <a:buChar char="-"/>
              <a:tabLst>
                <a:tab pos="34480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lvl="1" marL="127000" marR="5382260" indent="114300">
              <a:lnSpc>
                <a:spcPts val="1610"/>
              </a:lnSpc>
              <a:spcBef>
                <a:spcPts val="40"/>
              </a:spcBef>
              <a:buFont typeface="Times New Roman"/>
              <a:buChar char="-"/>
              <a:tabLst>
                <a:tab pos="34480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For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ple:</a:t>
            </a:r>
            <a:r>
              <a:rPr dirty="0" smtClean="0" sz="1400" spc="0">
                <a:latin typeface="Times New Roman"/>
                <a:cs typeface="Times New Roman"/>
              </a:rPr>
              <a:t> 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3;</a:t>
            </a:r>
            <a:endParaRPr sz="1400">
              <a:latin typeface="Times New Roman"/>
              <a:cs typeface="Times New Roman"/>
            </a:endParaRPr>
          </a:p>
          <a:p>
            <a:pPr marL="12700" marR="14604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re</a:t>
            </a:r>
            <a:r>
              <a:rPr dirty="0" smtClean="0" sz="1400" spc="-5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ion</a:t>
            </a:r>
            <a:r>
              <a:rPr dirty="0" smtClean="0" sz="1400" spc="13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ields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of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term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say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cer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ue.</a:t>
            </a:r>
            <a:endParaRPr sz="1400">
              <a:latin typeface="Times New Roman"/>
              <a:cs typeface="Times New Roman"/>
            </a:endParaRPr>
          </a:p>
          <a:p>
            <a:pPr lvl="1" marL="250825" indent="-238760">
              <a:lnSpc>
                <a:spcPts val="1630"/>
              </a:lnSpc>
              <a:buAutoNum type="arabicPlain"/>
              <a:tabLst>
                <a:tab pos="250825" algn="l"/>
              </a:tabLst>
            </a:pP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p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5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1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610"/>
              </a:lnSpc>
              <a:spcBef>
                <a:spcPts val="15"/>
              </a:spcBef>
            </a:pPr>
            <a:r>
              <a:rPr dirty="0" smtClean="0" sz="1400">
                <a:latin typeface="Times New Roman"/>
                <a:cs typeface="Times New Roman"/>
              </a:rPr>
              <a:t>C++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very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2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s.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r </a:t>
            </a:r>
            <a:r>
              <a:rPr dirty="0" smtClean="0" sz="1400" spc="-140" b="1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y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ls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piler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 per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spe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ific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athe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s.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our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 marL="12700" marR="1333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C: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-15" b="1" i="1">
                <a:latin typeface="Times New Roman"/>
                <a:cs typeface="Times New Roman"/>
              </a:rPr>
              <a:t>h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ic, </a:t>
            </a:r>
            <a:r>
              <a:rPr dirty="0" smtClean="0" sz="1400" spc="-3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l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l, </a:t>
            </a:r>
            <a:r>
              <a:rPr dirty="0" smtClean="0" sz="1400" spc="-3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-10" b="1" i="1">
                <a:latin typeface="Times New Roman"/>
                <a:cs typeface="Times New Roman"/>
              </a:rPr>
              <a:t>g</a:t>
            </a:r>
            <a:r>
              <a:rPr dirty="0" smtClean="0" sz="1400" spc="0" b="1" i="1">
                <a:latin typeface="Times New Roman"/>
                <a:cs typeface="Times New Roman"/>
              </a:rPr>
              <a:t>i</a:t>
            </a:r>
            <a:r>
              <a:rPr dirty="0" smtClean="0" sz="1400" spc="-15" b="1" i="1">
                <a:latin typeface="Times New Roman"/>
                <a:cs typeface="Times New Roman"/>
              </a:rPr>
              <a:t>c</a:t>
            </a:r>
            <a:r>
              <a:rPr dirty="0" smtClean="0" sz="1400" spc="0" b="1" i="1">
                <a:latin typeface="Times New Roman"/>
                <a:cs typeface="Times New Roman"/>
              </a:rPr>
              <a:t>al, 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nd </a:t>
            </a:r>
            <a:r>
              <a:rPr dirty="0" smtClean="0" sz="1400" spc="-30" b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b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5" b="1" i="1">
                <a:latin typeface="Times New Roman"/>
                <a:cs typeface="Times New Roman"/>
              </a:rPr>
              <a:t>w</a:t>
            </a:r>
            <a:r>
              <a:rPr dirty="0" smtClean="0" sz="1400" spc="0" b="1" i="1">
                <a:latin typeface="Times New Roman"/>
                <a:cs typeface="Times New Roman"/>
              </a:rPr>
              <a:t>i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. </a:t>
            </a:r>
            <a:r>
              <a:rPr dirty="0" smtClean="0" sz="1400" spc="-3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sp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pa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ks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  <a:p>
            <a:pPr lvl="2" marL="469900" indent="-229235">
              <a:lnSpc>
                <a:spcPts val="160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rith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et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 Ope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rs</a:t>
            </a:r>
            <a:endParaRPr sz="1400">
              <a:latin typeface="Times New Roman"/>
              <a:cs typeface="Times New Roman"/>
            </a:endParaRPr>
          </a:p>
          <a:p>
            <a:pPr lvl="2" marL="469900" indent="-229235">
              <a:lnSpc>
                <a:spcPts val="161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ela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Op</a:t>
            </a:r>
            <a:r>
              <a:rPr dirty="0" smtClean="0" sz="1400" spc="-2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lvl="2" marL="469900" indent="-229235">
              <a:lnSpc>
                <a:spcPts val="161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Ope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ors</a:t>
            </a:r>
            <a:endParaRPr sz="1400">
              <a:latin typeface="Times New Roman"/>
              <a:cs typeface="Times New Roman"/>
            </a:endParaRPr>
          </a:p>
          <a:p>
            <a:pPr lvl="2" marL="469900" indent="-229235">
              <a:lnSpc>
                <a:spcPts val="161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5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 Ope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ors</a:t>
            </a:r>
            <a:endParaRPr sz="1400">
              <a:latin typeface="Times New Roman"/>
              <a:cs typeface="Times New Roman"/>
            </a:endParaRPr>
          </a:p>
          <a:p>
            <a:pPr lvl="2" marL="469900" indent="-229235">
              <a:lnSpc>
                <a:spcPts val="161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Incre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 &amp;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ecr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 Operat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rs</a:t>
            </a:r>
            <a:endParaRPr sz="1400">
              <a:latin typeface="Times New Roman"/>
              <a:cs typeface="Times New Roman"/>
            </a:endParaRPr>
          </a:p>
          <a:p>
            <a:pPr lvl="2" marL="469900" indent="-229235">
              <a:lnSpc>
                <a:spcPts val="161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Bi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se Op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lvl="2" marL="469900" indent="-229235">
              <a:lnSpc>
                <a:spcPts val="162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isc O</a:t>
            </a:r>
            <a:r>
              <a:rPr dirty="0" smtClean="0" sz="1400" spc="-2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rs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610"/>
              </a:lnSpc>
            </a:pPr>
            <a:r>
              <a:rPr dirty="0" smtClean="0" sz="1400" spc="5" b="1" u="heavy">
                <a:latin typeface="Times New Roman"/>
                <a:cs typeface="Times New Roman"/>
              </a:rPr>
              <a:t>2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5" b="1" u="heavy">
                <a:latin typeface="Times New Roman"/>
                <a:cs typeface="Times New Roman"/>
              </a:rPr>
              <a:t>1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0" b="1" u="heavy">
                <a:latin typeface="Times New Roman"/>
                <a:cs typeface="Times New Roman"/>
              </a:rPr>
              <a:t>1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th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et</a:t>
            </a:r>
            <a:r>
              <a:rPr dirty="0" smtClean="0" sz="1400" spc="5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in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++</a:t>
            </a:r>
            <a:endParaRPr sz="1400">
              <a:latin typeface="Times New Roman"/>
              <a:cs typeface="Times New Roman"/>
            </a:endParaRPr>
          </a:p>
          <a:p>
            <a:pPr marL="241300" marR="949325">
              <a:lnSpc>
                <a:spcPts val="2620"/>
              </a:lnSpc>
              <a:spcBef>
                <a:spcPts val="204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etic 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up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3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0">
                <a:latin typeface="Times New Roman"/>
                <a:cs typeface="Times New Roman"/>
              </a:rPr>
              <a:t> par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h</a:t>
            </a:r>
            <a:r>
              <a:rPr dirty="0" smtClean="0" sz="1400" spc="-10" i="1">
                <a:latin typeface="Times New Roman"/>
                <a:cs typeface="Times New Roman"/>
              </a:rPr>
              <a:t>m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ic 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p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1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++ are as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u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10">
                <a:latin typeface="Freestyle Script"/>
                <a:cs typeface="Freestyle Script"/>
              </a:rPr>
              <a:t>n</a:t>
            </a:r>
            <a:r>
              <a:rPr dirty="0" smtClean="0" sz="1200" spc="-15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10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7112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3100" y="7744840"/>
            <a:ext cx="5463540" cy="12211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OTE: </a:t>
            </a:r>
            <a:r>
              <a:rPr dirty="0" smtClean="0" sz="1400" spc="-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he %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ope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ap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LY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th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nt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ger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lu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20" b="1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ct val="155200"/>
              </a:lnSpc>
              <a:spcBef>
                <a:spcPts val="5"/>
              </a:spcBef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ev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eft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acco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 the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rec</a:t>
            </a:r>
            <a:r>
              <a:rPr dirty="0" smtClean="0" sz="1400" spc="-10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d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5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ce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r</a:t>
            </a:r>
            <a:r>
              <a:rPr dirty="0" smtClean="0" sz="1400" spc="-10" i="1">
                <a:latin typeface="Times New Roman"/>
                <a:cs typeface="Times New Roman"/>
              </a:rPr>
              <a:t>u</a:t>
            </a:r>
            <a:r>
              <a:rPr dirty="0" smtClean="0" sz="1400" spc="0" i="1">
                <a:latin typeface="Times New Roman"/>
                <a:cs typeface="Times New Roman"/>
              </a:rPr>
              <a:t>l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10" i="1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36"/>
              </a:spcBef>
            </a:pPr>
            <a:endParaRPr sz="900"/>
          </a:p>
          <a:p>
            <a:pPr marL="12700">
              <a:lnSpc>
                <a:spcPct val="100000"/>
              </a:lnSpc>
              <a:tabLst>
                <a:tab pos="1781810" algn="l"/>
                <a:tab pos="3859529" algn="l"/>
              </a:tabLst>
            </a:pP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) 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)	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%	</a:t>
            </a:r>
            <a:r>
              <a:rPr dirty="0" smtClean="0" sz="1400" spc="0">
                <a:latin typeface="Times New Roman"/>
                <a:cs typeface="Times New Roman"/>
              </a:rPr>
              <a:t>3)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13537" y="6489446"/>
          <a:ext cx="5792851" cy="1272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9994"/>
                <a:gridCol w="1628013"/>
                <a:gridCol w="1714754"/>
                <a:gridCol w="709040"/>
              </a:tblGrid>
              <a:tr h="21031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Oper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400" spc="5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-2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-2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ple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00" spc="5" b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ult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+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ddit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5.5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mtClean="0" sz="1400" spc="-20" b="1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-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Subtr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ct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5" b="1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mtClean="0" sz="1400" spc="5" b="1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*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ulti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ic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2.4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4.8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/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%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00" spc="-2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ainder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32815"/>
            <a:ext cx="6672580" cy="8940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++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ur</a:t>
            </a:r>
            <a:r>
              <a:rPr dirty="0" smtClean="0" sz="1200" spc="-5">
                <a:latin typeface="Freestyle Script"/>
                <a:cs typeface="Freestyle Script"/>
              </a:rPr>
              <a:t>e</a:t>
            </a:r>
            <a:endParaRPr sz="1200">
              <a:latin typeface="Freestyle Script"/>
              <a:cs typeface="Freestyle Script"/>
            </a:endParaRPr>
          </a:p>
          <a:p>
            <a:pPr marL="12700">
              <a:lnSpc>
                <a:spcPts val="1415"/>
              </a:lnSpc>
              <a:tabLst>
                <a:tab pos="4739005" algn="l"/>
              </a:tabLst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ha</a:t>
            </a:r>
            <a:r>
              <a:rPr dirty="0" smtClean="0" sz="1200" spc="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wo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: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x</a:t>
            </a:r>
            <a:r>
              <a:rPr dirty="0" smtClean="0" sz="1200" spc="-5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	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5">
                <a:latin typeface="Freestyle Script"/>
                <a:cs typeface="Freestyle Script"/>
              </a:rPr>
              <a:t>s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0">
                <a:latin typeface="Freestyle Script"/>
                <a:cs typeface="Freestyle Script"/>
              </a:rPr>
              <a:t>ant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ur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: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J</a:t>
            </a:r>
            <a:r>
              <a:rPr dirty="0" smtClean="0" sz="1200" spc="-25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nan </a:t>
            </a:r>
            <a:r>
              <a:rPr dirty="0" smtClean="0" sz="1200" spc="-5">
                <a:latin typeface="Freestyle Script"/>
                <a:cs typeface="Freestyle Script"/>
              </a:rPr>
              <a:t>N.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hihab</a:t>
            </a:r>
            <a:endParaRPr sz="1200">
              <a:latin typeface="Freestyle Script"/>
              <a:cs typeface="Freestyle Script"/>
            </a:endParaRPr>
          </a:p>
          <a:p>
            <a:pPr>
              <a:lnSpc>
                <a:spcPts val="800"/>
              </a:lnSpc>
              <a:spcBef>
                <a:spcPts val="30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5" b="1" u="heavy">
                <a:latin typeface="Times New Roman"/>
                <a:cs typeface="Times New Roman"/>
              </a:rPr>
              <a:t>2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10" b="1" u="heavy">
                <a:latin typeface="Times New Roman"/>
                <a:cs typeface="Times New Roman"/>
              </a:rPr>
              <a:t>1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5" b="1" u="heavy">
                <a:latin typeface="Times New Roman"/>
                <a:cs typeface="Times New Roman"/>
              </a:rPr>
              <a:t>7</a:t>
            </a:r>
            <a:r>
              <a:rPr dirty="0" smtClean="0" sz="1400" spc="-15" b="1" u="heavy">
                <a:latin typeface="Times New Roman"/>
                <a:cs typeface="Times New Roman"/>
              </a:rPr>
              <a:t>-</a:t>
            </a:r>
            <a:r>
              <a:rPr dirty="0" smtClean="0" sz="1400" spc="0" b="1" u="heavy">
                <a:latin typeface="Times New Roman"/>
                <a:cs typeface="Times New Roman"/>
              </a:rPr>
              <a:t>3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z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5" b="1" u="heavy">
                <a:latin typeface="Times New Roman"/>
                <a:cs typeface="Times New Roman"/>
              </a:rPr>
              <a:t>o</a:t>
            </a: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5" u="heavy">
                <a:latin typeface="Times New Roman"/>
                <a:cs typeface="Times New Roman"/>
              </a:rPr>
              <a:t>:</a:t>
            </a:r>
            <a:r>
              <a:rPr dirty="0" smtClean="0" sz="1400" spc="0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610"/>
              </a:lnSpc>
              <a:spcBef>
                <a:spcPts val="4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ow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pes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t,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tc. 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tes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ect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y.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</a:t>
            </a:r>
            <a:r>
              <a:rPr dirty="0" smtClean="0" sz="1400" spc="5" b="1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mtClean="0" sz="1400">
                <a:latin typeface="Andalus"/>
                <a:cs typeface="Andalus"/>
              </a:rPr>
              <a:t>#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lude 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iostr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h&gt;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in (v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id)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{</a:t>
            </a:r>
            <a:endParaRPr sz="1400">
              <a:latin typeface="Andalus"/>
              <a:cs typeface="Andalus"/>
            </a:endParaRPr>
          </a:p>
          <a:p>
            <a:pPr marL="12700" marR="2700655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2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har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e =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har)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byt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\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";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2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har*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2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ha</a:t>
            </a:r>
            <a:r>
              <a:rPr dirty="0" smtClean="0" sz="1400" spc="-1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*) </a:t>
            </a:r>
            <a:r>
              <a:rPr dirty="0" smtClean="0" sz="1400" spc="-10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yte</a:t>
            </a:r>
            <a:r>
              <a:rPr dirty="0" smtClean="0" sz="1400" spc="2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\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";</a:t>
            </a:r>
            <a:endParaRPr sz="1400">
              <a:latin typeface="Andalus"/>
              <a:cs typeface="Andalus"/>
            </a:endParaRPr>
          </a:p>
          <a:p>
            <a:pPr marL="12700" marR="2736215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iz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(sho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t) 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yte</a:t>
            </a:r>
            <a:r>
              <a:rPr dirty="0" smtClean="0" sz="1400" spc="2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\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";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iz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t)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yte</a:t>
            </a:r>
            <a:r>
              <a:rPr dirty="0" smtClean="0" sz="1400" spc="2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\</a:t>
            </a:r>
            <a:r>
              <a:rPr dirty="0" smtClean="0" sz="1400" spc="5">
                <a:latin typeface="Andalus"/>
                <a:cs typeface="Andalus"/>
              </a:rPr>
              <a:t>n";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e =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(l</a:t>
            </a:r>
            <a:r>
              <a:rPr dirty="0" smtClean="0" sz="1400" spc="-2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ng)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byt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1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\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";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float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ize 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15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loat) 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byt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-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\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";</a:t>
            </a:r>
            <a:endParaRPr sz="1400">
              <a:latin typeface="Andalus"/>
              <a:cs typeface="Andalus"/>
            </a:endParaRPr>
          </a:p>
          <a:p>
            <a:pPr marL="12700" marR="2534920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"d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0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le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 "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2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(d</a:t>
            </a:r>
            <a:r>
              <a:rPr dirty="0" smtClean="0" sz="1400" spc="-2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ub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) &lt;&lt;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10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yte</a:t>
            </a:r>
            <a:r>
              <a:rPr dirty="0" smtClean="0" sz="1400" spc="25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\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";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55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ize 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15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.55) </a:t>
            </a:r>
            <a:r>
              <a:rPr dirty="0" smtClean="0" sz="1400" spc="-10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byt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\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";</a:t>
            </a:r>
            <a:endParaRPr sz="1400">
              <a:latin typeface="Andalus"/>
              <a:cs typeface="Andalus"/>
            </a:endParaRPr>
          </a:p>
          <a:p>
            <a:pPr marL="12700" marR="2419985">
              <a:lnSpc>
                <a:spcPct val="127099"/>
              </a:lnSpc>
              <a:spcBef>
                <a:spcPts val="10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5</a:t>
            </a:r>
            <a:r>
              <a:rPr dirty="0" smtClean="0" sz="1400" spc="-10">
                <a:latin typeface="Andalus"/>
                <a:cs typeface="Andalus"/>
              </a:rPr>
              <a:t>5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e =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2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15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.55L)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byt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1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\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";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5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 "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2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("</a:t>
            </a:r>
            <a:r>
              <a:rPr dirty="0" smtClean="0" sz="1400" spc="-5">
                <a:latin typeface="Andalus"/>
                <a:cs typeface="Andalus"/>
              </a:rPr>
              <a:t>H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O") &lt;&lt;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byt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25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\</a:t>
            </a:r>
            <a:r>
              <a:rPr dirty="0" smtClean="0" sz="1400" spc="5">
                <a:latin typeface="Andalus"/>
                <a:cs typeface="Andalus"/>
              </a:rPr>
              <a:t>n";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}</a:t>
            </a:r>
            <a:endParaRPr sz="1400">
              <a:latin typeface="Andalus"/>
              <a:cs typeface="Andalus"/>
            </a:endParaRPr>
          </a:p>
          <a:p>
            <a:pPr marL="12700" marR="1004569">
              <a:lnSpc>
                <a:spcPts val="1610"/>
              </a:lnSpc>
              <a:spcBef>
                <a:spcPts val="290"/>
              </a:spcBef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0">
                <a:latin typeface="Times New Roman"/>
                <a:cs typeface="Times New Roman"/>
              </a:rPr>
              <a:t> 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hor </a:t>
            </a:r>
            <a:r>
              <a:rPr dirty="0" smtClean="0" sz="1400" spc="-2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C.)</a:t>
            </a:r>
            <a:endParaRPr sz="1400">
              <a:latin typeface="Times New Roman"/>
              <a:cs typeface="Times New Roman"/>
            </a:endParaRPr>
          </a:p>
          <a:p>
            <a:pPr marL="12700" marR="524573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 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tes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ize =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tes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ize =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tes</a:t>
            </a:r>
            <a:endParaRPr sz="1400">
              <a:latin typeface="Times New Roman"/>
              <a:cs typeface="Times New Roman"/>
            </a:endParaRPr>
          </a:p>
          <a:p>
            <a:pPr marL="12700" marR="5157470">
              <a:lnSpc>
                <a:spcPts val="161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ize =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tes</a:t>
            </a:r>
            <a:r>
              <a:rPr dirty="0" smtClean="0" sz="1400" spc="0">
                <a:latin typeface="Times New Roman"/>
                <a:cs typeface="Times New Roman"/>
              </a:rPr>
              <a:t> 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ize =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tes</a:t>
            </a:r>
            <a:r>
              <a:rPr dirty="0" smtClean="0" sz="1400" spc="0">
                <a:latin typeface="Times New Roman"/>
                <a:cs typeface="Times New Roman"/>
              </a:rPr>
              <a:t> fl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 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tes</a:t>
            </a:r>
            <a:r>
              <a:rPr dirty="0" smtClean="0" sz="1400" spc="0">
                <a:latin typeface="Times New Roman"/>
                <a:cs typeface="Times New Roman"/>
              </a:rPr>
              <a:t> 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ze 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tes</a:t>
            </a:r>
            <a:endParaRPr sz="1400">
              <a:latin typeface="Times New Roman"/>
              <a:cs typeface="Times New Roman"/>
            </a:endParaRPr>
          </a:p>
          <a:p>
            <a:pPr marL="12700" marR="505904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1.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ize =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tes</a:t>
            </a:r>
            <a:r>
              <a:rPr dirty="0" smtClean="0" sz="1400" spc="0">
                <a:latin typeface="Times New Roman"/>
                <a:cs typeface="Times New Roman"/>
              </a:rPr>
              <a:t> 1.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5L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ize =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10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tes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ze 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lvl="3" marL="546735" indent="-534670">
              <a:lnSpc>
                <a:spcPts val="1580"/>
              </a:lnSpc>
              <a:buAutoNum type="arabicPlain" startAt="5"/>
              <a:tabLst>
                <a:tab pos="546735" algn="l"/>
              </a:tabLst>
            </a:pPr>
            <a:r>
              <a:rPr dirty="0" smtClean="0" sz="1400" spc="-15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pl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Type</a:t>
            </a:r>
            <a:r>
              <a:rPr dirty="0" smtClean="0" sz="1400" spc="-1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nv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5" b="1" u="heavy">
                <a:latin typeface="Times New Roman"/>
                <a:cs typeface="Times New Roman"/>
              </a:rPr>
              <a:t>n</a:t>
            </a:r>
            <a:r>
              <a:rPr dirty="0" smtClean="0" sz="1400" spc="5" u="heavy">
                <a:latin typeface="Times New Roman"/>
                <a:cs typeface="Times New Roman"/>
              </a:rPr>
              <a:t>:</a:t>
            </a:r>
            <a:r>
              <a:rPr dirty="0" smtClean="0" sz="1400" spc="0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823594">
              <a:lnSpc>
                <a:spcPts val="1610"/>
              </a:lnSpc>
              <a:spcBef>
                <a:spcPts val="4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of e</a:t>
            </a:r>
            <a:r>
              <a:rPr dirty="0" smtClean="0" sz="1400" spc="-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0">
                <a:latin typeface="Times New Roman"/>
                <a:cs typeface="Times New Roman"/>
              </a:rPr>
              <a:t> 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are 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C++.</a:t>
            </a:r>
            <a:endParaRPr sz="1400">
              <a:latin typeface="Times New Roman"/>
              <a:cs typeface="Times New Roman"/>
            </a:endParaRPr>
          </a:p>
          <a:p>
            <a:pPr lvl="4" marL="514350" indent="-273685">
              <a:lnSpc>
                <a:spcPts val="1660"/>
              </a:lnSpc>
              <a:buFont typeface="Symbol"/>
              <a:buChar char=""/>
              <a:tabLst>
                <a:tab pos="514350" algn="l"/>
              </a:tabLst>
            </a:pPr>
            <a:r>
              <a:rPr dirty="0" smtClean="0" sz="1400" spc="1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 lvl="4" marL="514350" indent="-273685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51435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u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10">
                <a:latin typeface="Freestyle Script"/>
                <a:cs typeface="Freestyle Script"/>
              </a:rPr>
              <a:t>n</a:t>
            </a:r>
            <a:r>
              <a:rPr dirty="0" smtClean="0" sz="1200" spc="-15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10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77539" y="9846258"/>
            <a:ext cx="205740" cy="1993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 b="1">
                <a:latin typeface="Cambria"/>
                <a:cs typeface="Cambria"/>
              </a:rPr>
              <a:t>10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32815"/>
            <a:ext cx="1015365" cy="3873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++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ur</a:t>
            </a:r>
            <a:r>
              <a:rPr dirty="0" smtClean="0" sz="1200" spc="-5">
                <a:latin typeface="Freestyle Script"/>
                <a:cs typeface="Freestyle Script"/>
              </a:rPr>
              <a:t>e</a:t>
            </a:r>
            <a:endParaRPr sz="1200">
              <a:latin typeface="Freestyle Script"/>
              <a:cs typeface="Freestyle Script"/>
            </a:endParaRPr>
          </a:p>
          <a:p>
            <a:pPr marL="12700">
              <a:lnSpc>
                <a:spcPts val="1415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ha</a:t>
            </a:r>
            <a:r>
              <a:rPr dirty="0" smtClean="0" sz="1200" spc="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wo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: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x</a:t>
            </a:r>
            <a:r>
              <a:rPr dirty="0" smtClean="0" sz="1200" spc="-5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71313" y="612647"/>
            <a:ext cx="1416050" cy="207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5">
                <a:latin typeface="Freestyle Script"/>
                <a:cs typeface="Freestyle Script"/>
              </a:rPr>
              <a:t>s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0">
                <a:latin typeface="Freestyle Script"/>
                <a:cs typeface="Freestyle Script"/>
              </a:rPr>
              <a:t>ant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ur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: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J</a:t>
            </a:r>
            <a:r>
              <a:rPr dirty="0" smtClean="0" sz="1200" spc="-25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nan </a:t>
            </a:r>
            <a:r>
              <a:rPr dirty="0" smtClean="0" sz="1200" spc="-5">
                <a:latin typeface="Freestyle Script"/>
                <a:cs typeface="Freestyle Script"/>
              </a:rPr>
              <a:t>N.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hihab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0248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921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62223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65499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1030985"/>
            <a:ext cx="6666865" cy="2061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>
              <a:lnSpc>
                <a:spcPct val="100000"/>
              </a:lnSpc>
              <a:tabLst>
                <a:tab pos="46990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-	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pl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ci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5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ata t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 marL="12700" marR="5880735">
              <a:lnSpc>
                <a:spcPct val="95000"/>
              </a:lnSpc>
              <a:spcBef>
                <a:spcPts val="45"/>
              </a:spcBef>
            </a:pPr>
            <a:r>
              <a:rPr dirty="0" smtClean="0" sz="1400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x</a:t>
            </a:r>
            <a:r>
              <a:rPr dirty="0" smtClean="0" sz="1400" spc="-20" b="1" i="1">
                <a:latin typeface="Times New Roman"/>
                <a:cs typeface="Times New Roman"/>
              </a:rPr>
              <a:t>a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0" b="1" i="1">
                <a:latin typeface="Times New Roman"/>
                <a:cs typeface="Times New Roman"/>
              </a:rPr>
              <a:t>le</a:t>
            </a:r>
            <a:r>
              <a:rPr dirty="0" smtClean="0" sz="1400" spc="5" b="1" i="1">
                <a:latin typeface="Times New Roman"/>
                <a:cs typeface="Times New Roman"/>
              </a:rPr>
              <a:t>:</a:t>
            </a:r>
            <a:r>
              <a:rPr dirty="0" smtClean="0" sz="1400" spc="0" b="1" i="1">
                <a:latin typeface="Times New Roman"/>
                <a:cs typeface="Times New Roman"/>
              </a:rPr>
              <a:t>-</a:t>
            </a:r>
            <a:r>
              <a:rPr dirty="0" smtClean="0" sz="1400" spc="0" b="1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ble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 =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5;</a:t>
            </a:r>
            <a:endParaRPr sz="1400">
              <a:latin typeface="Times New Roman"/>
              <a:cs typeface="Times New Roman"/>
            </a:endParaRPr>
          </a:p>
          <a:p>
            <a:pPr marL="12700" marR="574357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fl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8.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a 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*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61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iff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0">
                <a:latin typeface="Times New Roman"/>
                <a:cs typeface="Times New Roman"/>
              </a:rPr>
              <a:t> 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le.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1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4515738"/>
            <a:ext cx="6436360" cy="20510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368935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porary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0">
                <a:latin typeface="Times New Roman"/>
                <a:cs typeface="Times New Roman"/>
              </a:rPr>
              <a:t> be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 c.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 a.</a:t>
            </a:r>
            <a:endParaRPr sz="1400">
              <a:latin typeface="Times New Roman"/>
              <a:cs typeface="Times New Roman"/>
            </a:endParaRPr>
          </a:p>
          <a:p>
            <a:pPr algn="ctr" marR="4148454">
              <a:lnSpc>
                <a:spcPts val="1590"/>
              </a:lnSpc>
              <a:tabLst>
                <a:tab pos="22860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-	</a:t>
            </a: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spc="-15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10" b="1" u="heavy">
                <a:latin typeface="Times New Roman"/>
                <a:cs typeface="Times New Roman"/>
              </a:rPr>
              <a:t>n</a:t>
            </a:r>
            <a:r>
              <a:rPr dirty="0" smtClean="0" sz="1400" spc="-15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just" marL="12700" marR="734695">
              <a:lnSpc>
                <a:spcPts val="1610"/>
              </a:lnSpc>
              <a:spcBef>
                <a:spcPts val="25"/>
              </a:spcBef>
            </a:pPr>
            <a:r>
              <a:rPr dirty="0" smtClean="0" sz="140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pora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ta t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de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lar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ata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to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new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0">
                <a:latin typeface="Times New Roman"/>
                <a:cs typeface="Times New Roman"/>
              </a:rPr>
              <a:t> be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 algn="just" marL="12700" marR="4035425">
              <a:lnSpc>
                <a:spcPts val="157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_Pay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(s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 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bon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s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defin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d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ta t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3087623"/>
            <a:ext cx="2519172" cy="14295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57200" y="6766559"/>
            <a:ext cx="6646164" cy="26761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647700" y="9145523"/>
            <a:ext cx="807719" cy="201168"/>
          </a:xfrm>
          <a:custGeom>
            <a:avLst/>
            <a:gdLst/>
            <a:ahLst/>
            <a:cxnLst/>
            <a:rect l="l" t="t" r="r" b="b"/>
            <a:pathLst>
              <a:path w="807719" h="201168">
                <a:moveTo>
                  <a:pt x="0" y="201167"/>
                </a:moveTo>
                <a:lnTo>
                  <a:pt x="807719" y="201167"/>
                </a:lnTo>
                <a:lnTo>
                  <a:pt x="807719" y="0"/>
                </a:lnTo>
                <a:lnTo>
                  <a:pt x="0" y="0"/>
                </a:lnTo>
                <a:lnTo>
                  <a:pt x="0" y="201167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u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10">
                <a:latin typeface="Freestyle Script"/>
                <a:cs typeface="Freestyle Script"/>
              </a:rPr>
              <a:t>n</a:t>
            </a:r>
            <a:r>
              <a:rPr dirty="0" smtClean="0" sz="1200" spc="-15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10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11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32815"/>
            <a:ext cx="6669405" cy="32746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++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ur</a:t>
            </a:r>
            <a:r>
              <a:rPr dirty="0" smtClean="0" sz="1200" spc="-5">
                <a:latin typeface="Freestyle Script"/>
                <a:cs typeface="Freestyle Script"/>
              </a:rPr>
              <a:t>e</a:t>
            </a:r>
            <a:endParaRPr sz="1200">
              <a:latin typeface="Freestyle Script"/>
              <a:cs typeface="Freestyle Script"/>
            </a:endParaRPr>
          </a:p>
          <a:p>
            <a:pPr marL="12700">
              <a:lnSpc>
                <a:spcPts val="1415"/>
              </a:lnSpc>
              <a:tabLst>
                <a:tab pos="4739005" algn="l"/>
              </a:tabLst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ha</a:t>
            </a:r>
            <a:r>
              <a:rPr dirty="0" smtClean="0" sz="1200" spc="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wo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: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x</a:t>
            </a:r>
            <a:r>
              <a:rPr dirty="0" smtClean="0" sz="1200" spc="-5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	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5">
                <a:latin typeface="Freestyle Script"/>
                <a:cs typeface="Freestyle Script"/>
              </a:rPr>
              <a:t>s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0">
                <a:latin typeface="Freestyle Script"/>
                <a:cs typeface="Freestyle Script"/>
              </a:rPr>
              <a:t>ant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ur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: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J</a:t>
            </a:r>
            <a:r>
              <a:rPr dirty="0" smtClean="0" sz="1200" spc="-25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nan </a:t>
            </a:r>
            <a:r>
              <a:rPr dirty="0" smtClean="0" sz="1200" spc="-5">
                <a:latin typeface="Freestyle Script"/>
                <a:cs typeface="Freestyle Script"/>
              </a:rPr>
              <a:t>N.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hihab</a:t>
            </a:r>
            <a:endParaRPr sz="1200">
              <a:latin typeface="Freestyle Script"/>
              <a:cs typeface="Freestyle Script"/>
            </a:endParaRPr>
          </a:p>
          <a:p>
            <a:pPr>
              <a:lnSpc>
                <a:spcPts val="950"/>
              </a:lnSpc>
              <a:spcBef>
                <a:spcPts val="16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 marL="12700" marR="15240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When </a:t>
            </a:r>
            <a:r>
              <a:rPr dirty="0" smtClean="0" sz="1400" spc="-13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</a:t>
            </a:r>
            <a:r>
              <a:rPr dirty="0" smtClean="0" sz="1400" spc="-1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sult </a:t>
            </a:r>
            <a:r>
              <a:rPr dirty="0" smtClean="0" sz="1400" spc="-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</a:t>
            </a:r>
            <a:r>
              <a:rPr dirty="0" smtClean="0" sz="1400" spc="-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 </a:t>
            </a:r>
            <a:r>
              <a:rPr dirty="0" smtClean="0" sz="1400" spc="-13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ith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et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 </a:t>
            </a:r>
            <a:r>
              <a:rPr dirty="0" smtClean="0" sz="1400" spc="-1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op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13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xcee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s </a:t>
            </a:r>
            <a:r>
              <a:rPr dirty="0" smtClean="0" sz="1400" spc="-1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</a:t>
            </a:r>
            <a:r>
              <a:rPr dirty="0" smtClean="0" sz="1400" spc="-12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an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e </a:t>
            </a:r>
            <a:r>
              <a:rPr dirty="0" smtClean="0" sz="1400" spc="-1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</a:t>
            </a:r>
            <a:r>
              <a:rPr dirty="0" smtClean="0" sz="1400" spc="-1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</a:t>
            </a:r>
            <a:r>
              <a:rPr dirty="0" smtClean="0" sz="1400" spc="-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va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ab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e's </a:t>
            </a:r>
            <a:r>
              <a:rPr dirty="0" smtClean="0" sz="1400" spc="-12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 t</a:t>
            </a:r>
            <a:r>
              <a:rPr dirty="0" smtClean="0" sz="1400" spc="5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pe,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 er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or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led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v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rf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cu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ts val="1565"/>
              </a:lnSpc>
            </a:pPr>
            <a:r>
              <a:rPr dirty="0" smtClean="0" sz="1400" b="1">
                <a:latin typeface="Times New Roman"/>
                <a:cs typeface="Times New Roman"/>
              </a:rPr>
              <a:t>Exa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</a:t>
            </a:r>
            <a:r>
              <a:rPr dirty="0" smtClean="0" sz="1400" spc="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5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Cou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in= </a:t>
            </a:r>
            <a:r>
              <a:rPr dirty="0" smtClean="0" sz="1400" spc="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?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Count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+,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: nC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+,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n);</a:t>
            </a:r>
            <a:endParaRPr sz="1400">
              <a:latin typeface="Times New Roman"/>
              <a:cs typeface="Times New Roman"/>
            </a:endParaRPr>
          </a:p>
          <a:p>
            <a:pPr marL="12700" marR="782320">
              <a:lnSpc>
                <a:spcPts val="1610"/>
              </a:lnSpc>
              <a:spcBef>
                <a:spcPts val="40"/>
              </a:spcBef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Coun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++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stor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ther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ise,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t++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9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2</a:t>
            </a:r>
            <a:r>
              <a:rPr dirty="0" smtClean="0" sz="1400" b="1" u="heavy">
                <a:latin typeface="Times New Roman"/>
                <a:cs typeface="Times New Roman"/>
              </a:rPr>
              <a:t>.2</a:t>
            </a:r>
            <a:r>
              <a:rPr dirty="0" smtClean="0" sz="1400" b="1" u="heavy">
                <a:latin typeface="Times New Roman"/>
                <a:cs typeface="Times New Roman"/>
              </a:rPr>
              <a:t> </a:t>
            </a:r>
            <a:r>
              <a:rPr dirty="0" smtClean="0" sz="1400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er</a:t>
            </a:r>
            <a:r>
              <a:rPr dirty="0" smtClean="0" sz="1400" spc="-5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5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ce</a:t>
            </a:r>
            <a:r>
              <a:rPr dirty="0" smtClean="0" sz="1400" spc="-15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ence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610"/>
              </a:lnSpc>
              <a:spcBef>
                <a:spcPts val="1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der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ined</a:t>
            </a:r>
            <a:r>
              <a:rPr dirty="0" smtClean="0" sz="1400" spc="0">
                <a:latin typeface="Times New Roman"/>
                <a:cs typeface="Times New Roman"/>
              </a:rPr>
              <a:t> by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preceden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s.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15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C++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marL="12700" marR="15875">
              <a:lnSpc>
                <a:spcPts val="161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le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prec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 le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3701795"/>
            <a:ext cx="6941820" cy="5676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u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10">
                <a:latin typeface="Freestyle Script"/>
                <a:cs typeface="Freestyle Script"/>
              </a:rPr>
              <a:t>n</a:t>
            </a:r>
            <a:r>
              <a:rPr dirty="0" smtClean="0" sz="1200" spc="-15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10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11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32815"/>
            <a:ext cx="1015365" cy="3873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++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ur</a:t>
            </a:r>
            <a:r>
              <a:rPr dirty="0" smtClean="0" sz="1200" spc="-5">
                <a:latin typeface="Freestyle Script"/>
                <a:cs typeface="Freestyle Script"/>
              </a:rPr>
              <a:t>e</a:t>
            </a:r>
            <a:endParaRPr sz="1200">
              <a:latin typeface="Freestyle Script"/>
              <a:cs typeface="Freestyle Script"/>
            </a:endParaRPr>
          </a:p>
          <a:p>
            <a:pPr marL="12700">
              <a:lnSpc>
                <a:spcPts val="1415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ha</a:t>
            </a:r>
            <a:r>
              <a:rPr dirty="0" smtClean="0" sz="1200" spc="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wo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: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x</a:t>
            </a:r>
            <a:r>
              <a:rPr dirty="0" smtClean="0" sz="1200" spc="-5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71313" y="612647"/>
            <a:ext cx="1416050" cy="207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5">
                <a:latin typeface="Freestyle Script"/>
                <a:cs typeface="Freestyle Script"/>
              </a:rPr>
              <a:t>s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0">
                <a:latin typeface="Freestyle Script"/>
                <a:cs typeface="Freestyle Script"/>
              </a:rPr>
              <a:t>ant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ur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: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J</a:t>
            </a:r>
            <a:r>
              <a:rPr dirty="0" smtClean="0" sz="1200" spc="-25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nan </a:t>
            </a:r>
            <a:r>
              <a:rPr dirty="0" smtClean="0" sz="1200" spc="-5">
                <a:latin typeface="Freestyle Script"/>
                <a:cs typeface="Freestyle Script"/>
              </a:rPr>
              <a:t>N.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hihab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0248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921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62223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65499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5018150"/>
            <a:ext cx="6673215" cy="836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2</a:t>
            </a:r>
            <a:r>
              <a:rPr dirty="0" smtClean="0" sz="1400" b="1" u="heavy">
                <a:latin typeface="Times New Roman"/>
                <a:cs typeface="Times New Roman"/>
              </a:rPr>
              <a:t>.4</a:t>
            </a:r>
            <a:r>
              <a:rPr dirty="0" smtClean="0" sz="140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the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ti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l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bra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func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(</a:t>
            </a:r>
            <a:r>
              <a:rPr dirty="0" smtClean="0" sz="1400" spc="-25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th.h)</a:t>
            </a:r>
            <a:r>
              <a:rPr dirty="0" smtClean="0" sz="1400" spc="15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620"/>
              </a:lnSpc>
              <a:spcBef>
                <a:spcPts val="5"/>
              </a:spcBef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athe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3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baseline="30864" sz="1350" spc="0" i="1">
                <a:latin typeface="Times New Roman"/>
                <a:cs typeface="Times New Roman"/>
              </a:rPr>
              <a:t>x </a:t>
            </a:r>
            <a:r>
              <a:rPr dirty="0" smtClean="0" baseline="30864" sz="1350" spc="-7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x</a:t>
            </a:r>
            <a:r>
              <a:rPr dirty="0" smtClean="0" baseline="30864" sz="1350" spc="0" i="1">
                <a:latin typeface="Times New Roman"/>
                <a:cs typeface="Times New Roman"/>
              </a:rPr>
              <a:t>y   </a:t>
            </a:r>
            <a:r>
              <a:rPr dirty="0" smtClean="0" baseline="30864" sz="1350" spc="-13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,l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x</a:t>
            </a:r>
            <a:r>
              <a:rPr dirty="0" smtClean="0" sz="1400" spc="-5">
                <a:latin typeface="Times New Roman"/>
                <a:cs typeface="Times New Roman"/>
              </a:rPr>
              <a:t>,.......)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se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he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der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ath.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&gt; 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 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og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because 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 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ile,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value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x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do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ble.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200" y="1043939"/>
            <a:ext cx="5742432" cy="39867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5849111"/>
            <a:ext cx="4125467" cy="32948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u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10">
                <a:latin typeface="Freestyle Script"/>
                <a:cs typeface="Freestyle Script"/>
              </a:rPr>
              <a:t>n</a:t>
            </a:r>
            <a:r>
              <a:rPr dirty="0" smtClean="0" sz="1200" spc="-15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10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11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32815"/>
            <a:ext cx="1015365" cy="3873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++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ur</a:t>
            </a:r>
            <a:r>
              <a:rPr dirty="0" smtClean="0" sz="1200" spc="-5">
                <a:latin typeface="Freestyle Script"/>
                <a:cs typeface="Freestyle Script"/>
              </a:rPr>
              <a:t>e</a:t>
            </a:r>
            <a:endParaRPr sz="1200">
              <a:latin typeface="Freestyle Script"/>
              <a:cs typeface="Freestyle Script"/>
            </a:endParaRPr>
          </a:p>
          <a:p>
            <a:pPr marL="12700">
              <a:lnSpc>
                <a:spcPts val="1415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ha</a:t>
            </a:r>
            <a:r>
              <a:rPr dirty="0" smtClean="0" sz="1200" spc="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wo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: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x</a:t>
            </a:r>
            <a:r>
              <a:rPr dirty="0" smtClean="0" sz="1200" spc="-5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71313" y="612647"/>
            <a:ext cx="1416050" cy="207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5">
                <a:latin typeface="Freestyle Script"/>
                <a:cs typeface="Freestyle Script"/>
              </a:rPr>
              <a:t>s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0">
                <a:latin typeface="Freestyle Script"/>
                <a:cs typeface="Freestyle Script"/>
              </a:rPr>
              <a:t>ant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ur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: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J</a:t>
            </a:r>
            <a:r>
              <a:rPr dirty="0" smtClean="0" sz="1200" spc="-25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nan </a:t>
            </a:r>
            <a:r>
              <a:rPr dirty="0" smtClean="0" sz="1200" spc="-5">
                <a:latin typeface="Freestyle Script"/>
                <a:cs typeface="Freestyle Script"/>
              </a:rPr>
              <a:t>N.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hihab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0248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921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62223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65499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330705" y="1697989"/>
            <a:ext cx="1848866" cy="0"/>
          </a:xfrm>
          <a:custGeom>
            <a:avLst/>
            <a:gdLst/>
            <a:ahLst/>
            <a:cxnLst/>
            <a:rect l="l" t="t" r="r" b="b"/>
            <a:pathLst>
              <a:path w="1848866" h="0">
                <a:moveTo>
                  <a:pt x="0" y="0"/>
                </a:moveTo>
                <a:lnTo>
                  <a:pt x="184886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793871" y="5139563"/>
            <a:ext cx="91439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85210" y="5093842"/>
            <a:ext cx="1391665" cy="0"/>
          </a:xfrm>
          <a:custGeom>
            <a:avLst/>
            <a:gdLst/>
            <a:ahLst/>
            <a:cxnLst/>
            <a:rect l="l" t="t" r="r" b="b"/>
            <a:pathLst>
              <a:path w="1391665" h="0">
                <a:moveTo>
                  <a:pt x="0" y="0"/>
                </a:moveTo>
                <a:lnTo>
                  <a:pt x="139166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4500" y="1249426"/>
            <a:ext cx="6675120" cy="82562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3825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.p</a:t>
            </a:r>
            <a:r>
              <a:rPr dirty="0" smtClean="0" sz="1400" spc="-5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in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+</a:t>
            </a:r>
            <a:r>
              <a:rPr dirty="0" smtClean="0" sz="1400" spc="0" b="1">
                <a:latin typeface="Times New Roman"/>
                <a:cs typeface="Times New Roman"/>
              </a:rPr>
              <a:t>+ to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pute and p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int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is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an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e be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ween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wo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int 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x1</a:t>
            </a:r>
            <a:r>
              <a:rPr dirty="0" smtClean="0" sz="1400" spc="-20" b="1">
                <a:latin typeface="Times New Roman"/>
                <a:cs typeface="Times New Roman"/>
              </a:rPr>
              <a:t>,</a:t>
            </a:r>
            <a:r>
              <a:rPr dirty="0" smtClean="0" sz="1400" spc="0" b="1">
                <a:latin typeface="Times New Roman"/>
                <a:cs typeface="Times New Roman"/>
              </a:rPr>
              <a:t>y1)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0" b="1">
                <a:latin typeface="Times New Roman"/>
                <a:cs typeface="Times New Roman"/>
              </a:rPr>
              <a:t> (</a:t>
            </a:r>
            <a:r>
              <a:rPr dirty="0" smtClean="0" sz="1400" spc="5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2</a:t>
            </a:r>
            <a:r>
              <a:rPr dirty="0" smtClean="0" sz="1400" spc="-20" b="1">
                <a:latin typeface="Times New Roman"/>
                <a:cs typeface="Times New Roman"/>
              </a:rPr>
              <a:t>,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2) in </a:t>
            </a:r>
            <a:r>
              <a:rPr dirty="0" smtClean="0" sz="1400" spc="-2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art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an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ord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es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wher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 smtClean="0" sz="1400" spc="-10" b="1" i="1">
                <a:latin typeface="Times New Roman"/>
                <a:cs typeface="Times New Roman"/>
              </a:rPr>
              <a:t>D</a:t>
            </a:r>
            <a:r>
              <a:rPr dirty="0" smtClean="0" sz="1400" spc="0" b="1" i="1">
                <a:latin typeface="Times New Roman"/>
                <a:cs typeface="Times New Roman"/>
              </a:rPr>
              <a:t>is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ance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114">
                <a:latin typeface="Cambria Math"/>
                <a:cs typeface="Cambria Math"/>
              </a:rPr>
              <a:t>√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baseline="-16666" sz="1500" spc="75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22222" sz="1500" spc="-15">
                <a:latin typeface="Cambria Math"/>
                <a:cs typeface="Cambria Math"/>
              </a:rPr>
              <a:t>�</a:t>
            </a:r>
            <a:r>
              <a:rPr dirty="0" smtClean="0" baseline="22222" sz="1500" spc="-15">
                <a:latin typeface="Cambria Math"/>
                <a:cs typeface="Cambria Math"/>
              </a:rPr>
              <a:t> </a:t>
            </a:r>
            <a:r>
              <a:rPr dirty="0" smtClean="0" baseline="22222" sz="1500" spc="-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baseline="-16666" sz="1500" spc="75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22222" sz="1500" spc="-15">
                <a:latin typeface="Cambria Math"/>
                <a:cs typeface="Cambria Math"/>
              </a:rPr>
              <a:t>�</a:t>
            </a:r>
            <a:endParaRPr baseline="22222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mtClean="0" sz="1400">
                <a:latin typeface="Andalus"/>
                <a:cs typeface="Andalus"/>
              </a:rPr>
              <a:t>#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lude 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iostr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h&gt;</a:t>
            </a:r>
            <a:endParaRPr sz="1400">
              <a:latin typeface="Andalus"/>
              <a:cs typeface="Andalus"/>
            </a:endParaRPr>
          </a:p>
          <a:p>
            <a:pPr marL="12700" marR="516572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#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lude 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ma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h&gt;</a:t>
            </a:r>
            <a:r>
              <a:rPr dirty="0" smtClean="0" sz="1400" spc="0">
                <a:latin typeface="Andalus"/>
                <a:cs typeface="Andalus"/>
              </a:rPr>
              <a:t> 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5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{</a:t>
            </a:r>
            <a:endParaRPr sz="1400">
              <a:latin typeface="Andalus"/>
              <a:cs typeface="Andalus"/>
            </a:endParaRPr>
          </a:p>
          <a:p>
            <a:pPr marL="12700" marR="548386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,x2,</a:t>
            </a:r>
            <a:r>
              <a:rPr dirty="0" smtClean="0" sz="1400" spc="-15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1,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2;</a:t>
            </a:r>
            <a:r>
              <a:rPr dirty="0" smtClean="0" sz="1400" spc="0">
                <a:latin typeface="Andalus"/>
                <a:cs typeface="Andalus"/>
              </a:rPr>
              <a:t> double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e;</a:t>
            </a:r>
            <a:endParaRPr sz="1400">
              <a:latin typeface="Andalus"/>
              <a:cs typeface="Andalus"/>
            </a:endParaRPr>
          </a:p>
          <a:p>
            <a:pPr marL="12700" marR="3185795">
              <a:lnSpc>
                <a:spcPts val="2140"/>
              </a:lnSpc>
              <a:spcBef>
                <a:spcPts val="140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"In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ut 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</a:t>
            </a:r>
            <a:r>
              <a:rPr dirty="0" smtClean="0" sz="1400" spc="-10">
                <a:latin typeface="Andalus"/>
                <a:cs typeface="Andalus"/>
              </a:rPr>
              <a:t>v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e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x1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-10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,y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2"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&lt;end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in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&gt;</a:t>
            </a:r>
            <a:r>
              <a:rPr dirty="0" smtClean="0" sz="1400" spc="0">
                <a:latin typeface="Andalus"/>
                <a:cs typeface="Andalus"/>
              </a:rPr>
              <a:t>&gt;x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&gt;&gt;</a:t>
            </a:r>
            <a:r>
              <a:rPr dirty="0" smtClean="0" sz="1400" spc="-15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2&gt;&gt;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&gt;&gt;y</a:t>
            </a:r>
            <a:r>
              <a:rPr dirty="0" smtClean="0" sz="1400" spc="5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mtClean="0" sz="1400">
                <a:latin typeface="Andalus"/>
                <a:cs typeface="Andalus"/>
              </a:rPr>
              <a:t>di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e=sqrt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1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ow (</a:t>
            </a:r>
            <a:r>
              <a:rPr dirty="0" smtClean="0" sz="1400" spc="-2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10">
                <a:latin typeface="Andalus"/>
                <a:cs typeface="Andalus"/>
              </a:rPr>
              <a:t>1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-15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2),2)+p</a:t>
            </a:r>
            <a:r>
              <a:rPr dirty="0" smtClean="0" sz="1400" spc="-2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w(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5">
                <a:latin typeface="Andalus"/>
                <a:cs typeface="Andalus"/>
              </a:rPr>
              <a:t>1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2),</a:t>
            </a:r>
            <a:r>
              <a:rPr dirty="0" smtClean="0" sz="1400" spc="5">
                <a:latin typeface="Andalus"/>
                <a:cs typeface="Andalus"/>
              </a:rPr>
              <a:t>2</a:t>
            </a:r>
            <a:r>
              <a:rPr dirty="0" smtClean="0" sz="1400" spc="-5">
                <a:latin typeface="Andalus"/>
                <a:cs typeface="Andalus"/>
              </a:rPr>
              <a:t>));</a:t>
            </a:r>
            <a:endParaRPr sz="1400">
              <a:latin typeface="Andalus"/>
              <a:cs typeface="Andalus"/>
            </a:endParaRPr>
          </a:p>
          <a:p>
            <a:pPr marL="12700" marR="3431540">
              <a:lnSpc>
                <a:spcPct val="127099"/>
              </a:lnSpc>
              <a:spcBef>
                <a:spcPts val="10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"The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 </a:t>
            </a:r>
            <a:r>
              <a:rPr dirty="0" smtClean="0" sz="1400" spc="-10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&lt;&lt;d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st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e&lt;&lt;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dl;</a:t>
            </a:r>
            <a:r>
              <a:rPr dirty="0" smtClean="0" sz="1400" spc="0">
                <a:latin typeface="Andalus"/>
                <a:cs typeface="Andalus"/>
              </a:rPr>
              <a:t> 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turn 0;}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.p.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+</a:t>
            </a:r>
            <a:r>
              <a:rPr dirty="0" smtClean="0" sz="1400" spc="0" b="1">
                <a:latin typeface="Times New Roman"/>
                <a:cs typeface="Times New Roman"/>
              </a:rPr>
              <a:t>+ to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lue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 y fr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x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re</a:t>
            </a:r>
            <a:r>
              <a:rPr dirty="0" smtClean="0" sz="1400" spc="-5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5" b="1">
                <a:latin typeface="Times New Roman"/>
                <a:cs typeface="Times New Roman"/>
              </a:rPr>
              <a:t>b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w:</a:t>
            </a:r>
            <a:endParaRPr sz="1400">
              <a:latin typeface="Times New Roman"/>
              <a:cs typeface="Times New Roman"/>
            </a:endParaRPr>
          </a:p>
          <a:p>
            <a:pPr algn="ctr" marR="127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baseline="27777" sz="1500" spc="-15">
                <a:latin typeface="Cambria Math"/>
                <a:cs typeface="Cambria Math"/>
              </a:rPr>
              <a:t>�</a:t>
            </a:r>
            <a:r>
              <a:rPr dirty="0" smtClean="0" baseline="27777" sz="1500" spc="-15">
                <a:latin typeface="Cambria Math"/>
                <a:cs typeface="Cambria Math"/>
              </a:rPr>
              <a:t> </a:t>
            </a:r>
            <a:r>
              <a:rPr dirty="0" smtClean="0" baseline="27777" sz="1500" spc="-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baseline="27777" sz="1500" spc="-15">
                <a:latin typeface="Cambria Math"/>
                <a:cs typeface="Cambria Math"/>
              </a:rPr>
              <a:t>��</a:t>
            </a:r>
            <a:r>
              <a:rPr dirty="0" smtClean="0" baseline="27777" sz="15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𝐬𝐢𝐧��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550"/>
              </a:lnSpc>
              <a:spcBef>
                <a:spcPts val="49"/>
              </a:spcBef>
            </a:pPr>
            <a:endParaRPr sz="550"/>
          </a:p>
          <a:p>
            <a:pPr algn="ctr" marR="635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√</a:t>
            </a:r>
            <a:r>
              <a:rPr dirty="0" smtClean="0" baseline="3968" sz="2100">
                <a:latin typeface="Cambria Math"/>
                <a:cs typeface="Cambria Math"/>
              </a:rPr>
              <a:t>�</a:t>
            </a:r>
            <a:endParaRPr baseline="3968" sz="2100">
              <a:latin typeface="Cambria Math"/>
              <a:cs typeface="Cambria Math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Andalus"/>
                <a:cs typeface="Andalus"/>
              </a:rPr>
              <a:t>#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lude 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iostr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h&gt;</a:t>
            </a:r>
            <a:endParaRPr sz="1400">
              <a:latin typeface="Andalus"/>
              <a:cs typeface="Andalus"/>
            </a:endParaRPr>
          </a:p>
          <a:p>
            <a:pPr marL="12700" marR="5165725">
              <a:lnSpc>
                <a:spcPts val="2140"/>
              </a:lnSpc>
              <a:spcBef>
                <a:spcPts val="145"/>
              </a:spcBef>
            </a:pPr>
            <a:r>
              <a:rPr dirty="0" smtClean="0" sz="1400">
                <a:latin typeface="Andalus"/>
                <a:cs typeface="Andalus"/>
              </a:rPr>
              <a:t>#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lude 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ma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h&gt;</a:t>
            </a:r>
            <a:r>
              <a:rPr dirty="0" smtClean="0" sz="1400" spc="0">
                <a:latin typeface="Andalus"/>
                <a:cs typeface="Andalus"/>
              </a:rPr>
              <a:t> 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() {</a:t>
            </a:r>
            <a:endParaRPr sz="1400">
              <a:latin typeface="Andalus"/>
              <a:cs typeface="Andalus"/>
            </a:endParaRPr>
          </a:p>
          <a:p>
            <a:pPr marL="12700" marR="5996305">
              <a:lnSpc>
                <a:spcPts val="2140"/>
              </a:lnSpc>
              <a:spcBef>
                <a:spcPts val="5"/>
              </a:spcBef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x,</a:t>
            </a:r>
            <a:r>
              <a:rPr dirty="0" smtClean="0" sz="1400" spc="-5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,z;</a:t>
            </a:r>
            <a:r>
              <a:rPr dirty="0" smtClean="0" sz="1400" spc="0">
                <a:latin typeface="Andalus"/>
                <a:cs typeface="Andalus"/>
              </a:rPr>
              <a:t> double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y;</a:t>
            </a:r>
            <a:endParaRPr sz="1400">
              <a:latin typeface="Andalus"/>
              <a:cs typeface="Andalus"/>
            </a:endParaRPr>
          </a:p>
          <a:p>
            <a:pPr marL="12700" marR="3704590">
              <a:lnSpc>
                <a:spcPts val="2140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"In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ut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</a:t>
            </a:r>
            <a:r>
              <a:rPr dirty="0" smtClean="0" sz="1400" spc="-10">
                <a:latin typeface="Andalus"/>
                <a:cs typeface="Andalus"/>
              </a:rPr>
              <a:t>v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e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x,</a:t>
            </a:r>
            <a:r>
              <a:rPr dirty="0" smtClean="0" sz="1400" spc="-5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,z"</a:t>
            </a:r>
            <a:r>
              <a:rPr dirty="0" smtClean="0" sz="1400" spc="-10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&lt;en</a:t>
            </a:r>
            <a:r>
              <a:rPr dirty="0" smtClean="0" sz="1400" spc="-1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l;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in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&gt;</a:t>
            </a:r>
            <a:r>
              <a:rPr dirty="0" smtClean="0" sz="1400" spc="0">
                <a:latin typeface="Andalus"/>
                <a:cs typeface="Andalus"/>
              </a:rPr>
              <a:t>&gt;x&gt;</a:t>
            </a:r>
            <a:r>
              <a:rPr dirty="0" smtClean="0" sz="1400" spc="-15">
                <a:latin typeface="Andalus"/>
                <a:cs typeface="Andalus"/>
              </a:rPr>
              <a:t>&gt;</a:t>
            </a:r>
            <a:r>
              <a:rPr dirty="0" smtClean="0" sz="1400" spc="0">
                <a:latin typeface="Andalus"/>
                <a:cs typeface="Andalus"/>
              </a:rPr>
              <a:t>b&gt;&gt;z;</a:t>
            </a:r>
            <a:endParaRPr sz="1400">
              <a:latin typeface="Andalus"/>
              <a:cs typeface="Andalus"/>
            </a:endParaRPr>
          </a:p>
          <a:p>
            <a:pPr marL="12700" marR="3394710">
              <a:lnSpc>
                <a:spcPts val="2140"/>
              </a:lnSpc>
            </a:pPr>
            <a:r>
              <a:rPr dirty="0" smtClean="0" sz="1400">
                <a:latin typeface="Andalus"/>
                <a:cs typeface="Andalus"/>
              </a:rPr>
              <a:t>y=(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2*pow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-15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5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)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+</a:t>
            </a:r>
            <a:r>
              <a:rPr dirty="0" smtClean="0" sz="1400" spc="-10">
                <a:latin typeface="Andalus"/>
                <a:cs typeface="Andalus"/>
              </a:rPr>
              <a:t>5</a:t>
            </a:r>
            <a:r>
              <a:rPr dirty="0" smtClean="0" sz="1400" spc="0">
                <a:latin typeface="Andalus"/>
                <a:cs typeface="Andalus"/>
              </a:rPr>
              <a:t>*e</a:t>
            </a:r>
            <a:r>
              <a:rPr dirty="0" smtClean="0" sz="1400" spc="-15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3*x)*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2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6*b)</a:t>
            </a:r>
            <a:r>
              <a:rPr dirty="0" smtClean="0" sz="1400" spc="-2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/sqrt</a:t>
            </a:r>
            <a:r>
              <a:rPr dirty="0" smtClean="0" sz="1400" spc="-20">
                <a:latin typeface="Andalus"/>
                <a:cs typeface="Andalus"/>
              </a:rPr>
              <a:t>(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);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"y=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&lt;y&lt;&lt;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ndl;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mtClean="0" sz="140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turn 0;}</a:t>
            </a:r>
            <a:endParaRPr sz="1400">
              <a:latin typeface="Andalus"/>
              <a:cs typeface="Andalus"/>
            </a:endParaRPr>
          </a:p>
          <a:p>
            <a:pPr marL="12700" marR="12700">
              <a:lnSpc>
                <a:spcPts val="1610"/>
              </a:lnSpc>
              <a:spcBef>
                <a:spcPts val="315"/>
              </a:spcBef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</a:t>
            </a:r>
            <a:r>
              <a:rPr dirty="0" smtClean="0" sz="1400" spc="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ite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+</a:t>
            </a:r>
            <a:r>
              <a:rPr dirty="0" smtClean="0" sz="1400" spc="0" b="1">
                <a:latin typeface="Times New Roman"/>
                <a:cs typeface="Times New Roman"/>
              </a:rPr>
              <a:t>+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am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to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nv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rt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(se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4</a:t>
            </a:r>
            <a:r>
              <a:rPr dirty="0" smtClean="0" sz="1400" spc="0" b="1">
                <a:latin typeface="Times New Roman"/>
                <a:cs typeface="Times New Roman"/>
              </a:rPr>
              <a:t>2</a:t>
            </a:r>
            <a:r>
              <a:rPr dirty="0" smtClean="0" sz="1400" spc="-10" b="1">
                <a:latin typeface="Times New Roman"/>
                <a:cs typeface="Times New Roman"/>
              </a:rPr>
              <a:t>2</a:t>
            </a:r>
            <a:r>
              <a:rPr dirty="0" smtClean="0" sz="1400" spc="-10" b="1">
                <a:latin typeface="Times New Roman"/>
                <a:cs typeface="Times New Roman"/>
              </a:rPr>
              <a:t>0</a:t>
            </a:r>
            <a:r>
              <a:rPr dirty="0" smtClean="0" sz="1400" spc="0" b="1">
                <a:latin typeface="Times New Roman"/>
                <a:cs typeface="Times New Roman"/>
              </a:rPr>
              <a:t>0)</a:t>
            </a:r>
            <a:r>
              <a:rPr dirty="0" smtClean="0" sz="1400" spc="3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to</a:t>
            </a:r>
            <a:r>
              <a:rPr dirty="0" smtClean="0" sz="1400" spc="1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he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rr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ing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 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hour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,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inutes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se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mtClean="0" sz="1450" spc="-30">
                <a:latin typeface="Andalus"/>
                <a:cs typeface="Andalus"/>
              </a:rPr>
              <a:t>#i</a:t>
            </a:r>
            <a:r>
              <a:rPr dirty="0" smtClean="0" sz="1450" spc="-30">
                <a:latin typeface="Andalus"/>
                <a:cs typeface="Andalus"/>
              </a:rPr>
              <a:t>n</a:t>
            </a:r>
            <a:r>
              <a:rPr dirty="0" smtClean="0" sz="1450" spc="-40">
                <a:latin typeface="Andalus"/>
                <a:cs typeface="Andalus"/>
              </a:rPr>
              <a:t>c</a:t>
            </a:r>
            <a:r>
              <a:rPr dirty="0" smtClean="0" sz="1450" spc="-30">
                <a:latin typeface="Andalus"/>
                <a:cs typeface="Andalus"/>
              </a:rPr>
              <a:t>l</a:t>
            </a:r>
            <a:r>
              <a:rPr dirty="0" smtClean="0" sz="1450" spc="-30">
                <a:latin typeface="Andalus"/>
                <a:cs typeface="Andalus"/>
              </a:rPr>
              <a:t>ude</a:t>
            </a:r>
            <a:r>
              <a:rPr dirty="0" smtClean="0" sz="1450" spc="-55">
                <a:latin typeface="Andalus"/>
                <a:cs typeface="Andalus"/>
              </a:rPr>
              <a:t>&lt;</a:t>
            </a:r>
            <a:r>
              <a:rPr dirty="0" smtClean="0" sz="1450" spc="-25">
                <a:latin typeface="Andalus"/>
                <a:cs typeface="Andalus"/>
              </a:rPr>
              <a:t>iostr</a:t>
            </a:r>
            <a:r>
              <a:rPr dirty="0" smtClean="0" sz="1450" spc="-35">
                <a:latin typeface="Andalus"/>
                <a:cs typeface="Andalus"/>
              </a:rPr>
              <a:t>e</a:t>
            </a:r>
            <a:r>
              <a:rPr dirty="0" smtClean="0" sz="1450" spc="-30">
                <a:latin typeface="Andalus"/>
                <a:cs typeface="Andalus"/>
              </a:rPr>
              <a:t>a</a:t>
            </a:r>
            <a:r>
              <a:rPr dirty="0" smtClean="0" sz="1450" spc="-55">
                <a:latin typeface="Andalus"/>
                <a:cs typeface="Andalus"/>
              </a:rPr>
              <a:t>m</a:t>
            </a:r>
            <a:r>
              <a:rPr dirty="0" smtClean="0" sz="1450" spc="-15">
                <a:latin typeface="Andalus"/>
                <a:cs typeface="Andalus"/>
              </a:rPr>
              <a:t>.</a:t>
            </a:r>
            <a:r>
              <a:rPr dirty="0" smtClean="0" sz="1450" spc="-45">
                <a:latin typeface="Andalus"/>
                <a:cs typeface="Andalus"/>
              </a:rPr>
              <a:t>h</a:t>
            </a:r>
            <a:r>
              <a:rPr dirty="0" smtClean="0" sz="1450" spc="-40">
                <a:latin typeface="Andalus"/>
                <a:cs typeface="Andalus"/>
              </a:rPr>
              <a:t>&gt;</a:t>
            </a:r>
            <a:endParaRPr sz="145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mtClean="0" sz="1450" spc="-40">
                <a:latin typeface="Andalus"/>
                <a:cs typeface="Andalus"/>
              </a:rPr>
              <a:t>ma</a:t>
            </a:r>
            <a:r>
              <a:rPr dirty="0" smtClean="0" sz="1450" spc="-30">
                <a:latin typeface="Andalus"/>
                <a:cs typeface="Andalus"/>
              </a:rPr>
              <a:t>i</a:t>
            </a:r>
            <a:r>
              <a:rPr dirty="0" smtClean="0" sz="1450" spc="-25">
                <a:latin typeface="Andalus"/>
                <a:cs typeface="Andalus"/>
              </a:rPr>
              <a:t>n()</a:t>
            </a:r>
            <a:r>
              <a:rPr dirty="0" smtClean="0" sz="1450" spc="-10">
                <a:latin typeface="Andalus"/>
                <a:cs typeface="Andalus"/>
              </a:rPr>
              <a:t> </a:t>
            </a:r>
            <a:r>
              <a:rPr dirty="0" smtClean="0" sz="1450" spc="-30">
                <a:latin typeface="Andalus"/>
                <a:cs typeface="Andalus"/>
              </a:rPr>
              <a:t>{</a:t>
            </a:r>
            <a:endParaRPr sz="145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dirty="0" smtClean="0" sz="1450" spc="-20">
                <a:latin typeface="Andalus"/>
                <a:cs typeface="Andalus"/>
              </a:rPr>
              <a:t>i</a:t>
            </a:r>
            <a:r>
              <a:rPr dirty="0" smtClean="0" sz="1450" spc="-30">
                <a:latin typeface="Andalus"/>
                <a:cs typeface="Andalus"/>
              </a:rPr>
              <a:t>n</a:t>
            </a:r>
            <a:r>
              <a:rPr dirty="0" smtClean="0" sz="1450" spc="-20">
                <a:latin typeface="Andalus"/>
                <a:cs typeface="Andalus"/>
              </a:rPr>
              <a:t>t</a:t>
            </a:r>
            <a:r>
              <a:rPr dirty="0" smtClean="0" sz="1450" spc="-20">
                <a:latin typeface="Andalus"/>
                <a:cs typeface="Andalus"/>
              </a:rPr>
              <a:t> </a:t>
            </a:r>
            <a:r>
              <a:rPr dirty="0" smtClean="0" sz="1450" spc="-25">
                <a:latin typeface="Andalus"/>
                <a:cs typeface="Andalus"/>
              </a:rPr>
              <a:t>sec</a:t>
            </a:r>
            <a:r>
              <a:rPr dirty="0" smtClean="0" sz="1450" spc="-10">
                <a:latin typeface="Andalus"/>
                <a:cs typeface="Andalus"/>
              </a:rPr>
              <a:t> </a:t>
            </a:r>
            <a:r>
              <a:rPr dirty="0" smtClean="0" sz="1450" spc="-45">
                <a:latin typeface="Andalus"/>
                <a:cs typeface="Andalus"/>
              </a:rPr>
              <a:t>=</a:t>
            </a:r>
            <a:r>
              <a:rPr dirty="0" smtClean="0" sz="1450" spc="-35">
                <a:latin typeface="Andalus"/>
                <a:cs typeface="Andalus"/>
              </a:rPr>
              <a:t>4</a:t>
            </a:r>
            <a:r>
              <a:rPr dirty="0" smtClean="0" sz="1450" spc="-45">
                <a:latin typeface="Andalus"/>
                <a:cs typeface="Andalus"/>
              </a:rPr>
              <a:t>2</a:t>
            </a:r>
            <a:r>
              <a:rPr dirty="0" smtClean="0" sz="1450" spc="-35">
                <a:latin typeface="Andalus"/>
                <a:cs typeface="Andalus"/>
              </a:rPr>
              <a:t>2</a:t>
            </a:r>
            <a:r>
              <a:rPr dirty="0" smtClean="0" sz="1450" spc="-45">
                <a:latin typeface="Andalus"/>
                <a:cs typeface="Andalus"/>
              </a:rPr>
              <a:t>0</a:t>
            </a:r>
            <a:r>
              <a:rPr dirty="0" smtClean="0" sz="1450" spc="-35">
                <a:latin typeface="Andalus"/>
                <a:cs typeface="Andalus"/>
              </a:rPr>
              <a:t>0</a:t>
            </a:r>
            <a:r>
              <a:rPr dirty="0" smtClean="0" sz="1450" spc="-15">
                <a:latin typeface="Andalus"/>
                <a:cs typeface="Andalus"/>
              </a:rPr>
              <a:t> </a:t>
            </a:r>
            <a:r>
              <a:rPr dirty="0" smtClean="0" sz="1450" spc="-45">
                <a:latin typeface="Andalus"/>
                <a:cs typeface="Andalus"/>
              </a:rPr>
              <a:t>%</a:t>
            </a:r>
            <a:r>
              <a:rPr dirty="0" smtClean="0" sz="1450" spc="-20">
                <a:latin typeface="Andalus"/>
                <a:cs typeface="Andalus"/>
              </a:rPr>
              <a:t> </a:t>
            </a:r>
            <a:r>
              <a:rPr dirty="0" smtClean="0" sz="1450" spc="-30">
                <a:latin typeface="Andalus"/>
                <a:cs typeface="Andalus"/>
              </a:rPr>
              <a:t>60;</a:t>
            </a:r>
            <a:endParaRPr sz="145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mtClean="0" sz="1450" spc="-20">
                <a:latin typeface="Andalus"/>
                <a:cs typeface="Andalus"/>
              </a:rPr>
              <a:t>i</a:t>
            </a:r>
            <a:r>
              <a:rPr dirty="0" smtClean="0" sz="1450" spc="-30">
                <a:latin typeface="Andalus"/>
                <a:cs typeface="Andalus"/>
              </a:rPr>
              <a:t>n</a:t>
            </a:r>
            <a:r>
              <a:rPr dirty="0" smtClean="0" sz="1450" spc="-20">
                <a:latin typeface="Andalus"/>
                <a:cs typeface="Andalus"/>
              </a:rPr>
              <a:t>t</a:t>
            </a:r>
            <a:r>
              <a:rPr dirty="0" smtClean="0" sz="1450" spc="-15">
                <a:latin typeface="Andalus"/>
                <a:cs typeface="Andalus"/>
              </a:rPr>
              <a:t> </a:t>
            </a:r>
            <a:r>
              <a:rPr dirty="0" smtClean="0" sz="1450" spc="-20">
                <a:latin typeface="Andalus"/>
                <a:cs typeface="Andalus"/>
              </a:rPr>
              <a:t>t</a:t>
            </a:r>
            <a:r>
              <a:rPr dirty="0" smtClean="0" sz="1450" spc="-45">
                <a:latin typeface="Andalus"/>
                <a:cs typeface="Andalus"/>
              </a:rPr>
              <a:t>e</a:t>
            </a:r>
            <a:r>
              <a:rPr dirty="0" smtClean="0" sz="1450" spc="-40">
                <a:latin typeface="Andalus"/>
                <a:cs typeface="Andalus"/>
              </a:rPr>
              <a:t>mp</a:t>
            </a:r>
            <a:r>
              <a:rPr dirty="0" smtClean="0" sz="1450" spc="-10">
                <a:latin typeface="Andalus"/>
                <a:cs typeface="Andalus"/>
              </a:rPr>
              <a:t> </a:t>
            </a:r>
            <a:r>
              <a:rPr dirty="0" smtClean="0" sz="1450" spc="-45">
                <a:latin typeface="Andalus"/>
                <a:cs typeface="Andalus"/>
              </a:rPr>
              <a:t>=</a:t>
            </a:r>
            <a:r>
              <a:rPr dirty="0" smtClean="0" sz="1450" spc="-45">
                <a:latin typeface="Andalus"/>
                <a:cs typeface="Andalus"/>
              </a:rPr>
              <a:t>4</a:t>
            </a:r>
            <a:r>
              <a:rPr dirty="0" smtClean="0" sz="1450" spc="-35">
                <a:latin typeface="Andalus"/>
                <a:cs typeface="Andalus"/>
              </a:rPr>
              <a:t>2</a:t>
            </a:r>
            <a:r>
              <a:rPr dirty="0" smtClean="0" sz="1450" spc="-45">
                <a:latin typeface="Andalus"/>
                <a:cs typeface="Andalus"/>
              </a:rPr>
              <a:t>2</a:t>
            </a:r>
            <a:r>
              <a:rPr dirty="0" smtClean="0" sz="1450" spc="-35">
                <a:latin typeface="Andalus"/>
                <a:cs typeface="Andalus"/>
              </a:rPr>
              <a:t>00</a:t>
            </a:r>
            <a:r>
              <a:rPr dirty="0" smtClean="0" sz="1450" spc="-15">
                <a:latin typeface="Andalus"/>
                <a:cs typeface="Andalus"/>
              </a:rPr>
              <a:t> </a:t>
            </a:r>
            <a:r>
              <a:rPr dirty="0" smtClean="0" sz="1450" spc="-20">
                <a:latin typeface="Andalus"/>
                <a:cs typeface="Andalus"/>
              </a:rPr>
              <a:t>/</a:t>
            </a:r>
            <a:r>
              <a:rPr dirty="0" smtClean="0" sz="1450" spc="-15">
                <a:latin typeface="Andalus"/>
                <a:cs typeface="Andalus"/>
              </a:rPr>
              <a:t> </a:t>
            </a:r>
            <a:r>
              <a:rPr dirty="0" smtClean="0" sz="1450" spc="-45">
                <a:latin typeface="Andalus"/>
                <a:cs typeface="Andalus"/>
              </a:rPr>
              <a:t>6</a:t>
            </a:r>
            <a:r>
              <a:rPr dirty="0" smtClean="0" sz="1450" spc="-45">
                <a:latin typeface="Andalus"/>
                <a:cs typeface="Andalus"/>
              </a:rPr>
              <a:t>0</a:t>
            </a:r>
            <a:r>
              <a:rPr dirty="0" smtClean="0" sz="1450" spc="-15">
                <a:latin typeface="Andalus"/>
                <a:cs typeface="Andalus"/>
              </a:rPr>
              <a:t>;</a:t>
            </a:r>
            <a:endParaRPr sz="1450">
              <a:latin typeface="Andalus"/>
              <a:cs typeface="Andalu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u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10">
                <a:latin typeface="Freestyle Script"/>
                <a:cs typeface="Freestyle Script"/>
              </a:rPr>
              <a:t>n</a:t>
            </a:r>
            <a:r>
              <a:rPr dirty="0" smtClean="0" sz="1200" spc="-15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10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11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32815"/>
            <a:ext cx="6142990" cy="2113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++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ur</a:t>
            </a:r>
            <a:r>
              <a:rPr dirty="0" smtClean="0" sz="1200" spc="-5">
                <a:latin typeface="Freestyle Script"/>
                <a:cs typeface="Freestyle Script"/>
              </a:rPr>
              <a:t>e</a:t>
            </a:r>
            <a:endParaRPr sz="1200">
              <a:latin typeface="Freestyle Script"/>
              <a:cs typeface="Freestyle Script"/>
            </a:endParaRPr>
          </a:p>
          <a:p>
            <a:pPr marL="12700">
              <a:lnSpc>
                <a:spcPts val="1415"/>
              </a:lnSpc>
              <a:tabLst>
                <a:tab pos="4739005" algn="l"/>
              </a:tabLst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ha</a:t>
            </a:r>
            <a:r>
              <a:rPr dirty="0" smtClean="0" sz="1200" spc="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wo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: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x</a:t>
            </a:r>
            <a:r>
              <a:rPr dirty="0" smtClean="0" sz="1200" spc="-5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	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5">
                <a:latin typeface="Freestyle Script"/>
                <a:cs typeface="Freestyle Script"/>
              </a:rPr>
              <a:t>s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0">
                <a:latin typeface="Freestyle Script"/>
                <a:cs typeface="Freestyle Script"/>
              </a:rPr>
              <a:t>ant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ur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: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J</a:t>
            </a:r>
            <a:r>
              <a:rPr dirty="0" smtClean="0" sz="1200" spc="-25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nan </a:t>
            </a:r>
            <a:r>
              <a:rPr dirty="0" smtClean="0" sz="1200" spc="-5">
                <a:latin typeface="Freestyle Script"/>
                <a:cs typeface="Freestyle Script"/>
              </a:rPr>
              <a:t>N.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hihab</a:t>
            </a:r>
            <a:endParaRPr sz="1200">
              <a:latin typeface="Freestyle Script"/>
              <a:cs typeface="Freestyle Script"/>
            </a:endParaRPr>
          </a:p>
          <a:p>
            <a:pPr>
              <a:lnSpc>
                <a:spcPts val="650"/>
              </a:lnSpc>
              <a:spcBef>
                <a:spcPts val="9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12700" marR="4622800">
              <a:lnSpc>
                <a:spcPct val="122800"/>
              </a:lnSpc>
            </a:pPr>
            <a:r>
              <a:rPr dirty="0" smtClean="0" sz="1450" spc="-20">
                <a:latin typeface="Andalus"/>
                <a:cs typeface="Andalus"/>
              </a:rPr>
              <a:t>i</a:t>
            </a:r>
            <a:r>
              <a:rPr dirty="0" smtClean="0" sz="1450" spc="-30">
                <a:latin typeface="Andalus"/>
                <a:cs typeface="Andalus"/>
              </a:rPr>
              <a:t>n</a:t>
            </a:r>
            <a:r>
              <a:rPr dirty="0" smtClean="0" sz="1450" spc="-20">
                <a:latin typeface="Andalus"/>
                <a:cs typeface="Andalus"/>
              </a:rPr>
              <a:t>t</a:t>
            </a:r>
            <a:r>
              <a:rPr dirty="0" smtClean="0" sz="1450" spc="-20">
                <a:latin typeface="Andalus"/>
                <a:cs typeface="Andalus"/>
              </a:rPr>
              <a:t> </a:t>
            </a:r>
            <a:r>
              <a:rPr dirty="0" smtClean="0" sz="1450" spc="-50">
                <a:latin typeface="Andalus"/>
                <a:cs typeface="Andalus"/>
              </a:rPr>
              <a:t>m</a:t>
            </a:r>
            <a:r>
              <a:rPr dirty="0" smtClean="0" sz="1450" spc="-30">
                <a:latin typeface="Andalus"/>
                <a:cs typeface="Andalus"/>
              </a:rPr>
              <a:t>i</a:t>
            </a:r>
            <a:r>
              <a:rPr dirty="0" smtClean="0" sz="1450" spc="-35">
                <a:latin typeface="Andalus"/>
                <a:cs typeface="Andalus"/>
              </a:rPr>
              <a:t>n</a:t>
            </a:r>
            <a:r>
              <a:rPr dirty="0" smtClean="0" sz="1450" spc="-5">
                <a:latin typeface="Andalus"/>
                <a:cs typeface="Andalus"/>
              </a:rPr>
              <a:t> </a:t>
            </a:r>
            <a:r>
              <a:rPr dirty="0" smtClean="0" sz="1450" spc="-25">
                <a:latin typeface="Andalus"/>
                <a:cs typeface="Andalus"/>
              </a:rPr>
              <a:t>=t</a:t>
            </a:r>
            <a:r>
              <a:rPr dirty="0" smtClean="0" sz="1450" spc="-50">
                <a:latin typeface="Andalus"/>
                <a:cs typeface="Andalus"/>
              </a:rPr>
              <a:t>e</a:t>
            </a:r>
            <a:r>
              <a:rPr dirty="0" smtClean="0" sz="1450" spc="-40">
                <a:latin typeface="Andalus"/>
                <a:cs typeface="Andalus"/>
              </a:rPr>
              <a:t>mp</a:t>
            </a:r>
            <a:r>
              <a:rPr dirty="0" smtClean="0" sz="1450" spc="-10">
                <a:latin typeface="Andalus"/>
                <a:cs typeface="Andalus"/>
              </a:rPr>
              <a:t> </a:t>
            </a:r>
            <a:r>
              <a:rPr dirty="0" smtClean="0" sz="1450" spc="-45">
                <a:latin typeface="Andalus"/>
                <a:cs typeface="Andalus"/>
              </a:rPr>
              <a:t>%</a:t>
            </a:r>
            <a:r>
              <a:rPr dirty="0" smtClean="0" sz="1450" spc="-35">
                <a:latin typeface="Andalus"/>
                <a:cs typeface="Andalus"/>
              </a:rPr>
              <a:t> </a:t>
            </a:r>
            <a:r>
              <a:rPr dirty="0" smtClean="0" sz="1450" spc="-30">
                <a:latin typeface="Andalus"/>
                <a:cs typeface="Andalus"/>
              </a:rPr>
              <a:t>60;</a:t>
            </a:r>
            <a:r>
              <a:rPr dirty="0" smtClean="0" sz="1450" spc="-15">
                <a:latin typeface="Andalus"/>
                <a:cs typeface="Andalus"/>
              </a:rPr>
              <a:t> i</a:t>
            </a:r>
            <a:r>
              <a:rPr dirty="0" smtClean="0" sz="1450" spc="-30">
                <a:latin typeface="Andalus"/>
                <a:cs typeface="Andalus"/>
              </a:rPr>
              <a:t>n</a:t>
            </a:r>
            <a:r>
              <a:rPr dirty="0" smtClean="0" sz="1450" spc="-20">
                <a:latin typeface="Andalus"/>
                <a:cs typeface="Andalus"/>
              </a:rPr>
              <a:t>t</a:t>
            </a:r>
            <a:r>
              <a:rPr dirty="0" smtClean="0" sz="1450" spc="-20">
                <a:latin typeface="Andalus"/>
                <a:cs typeface="Andalus"/>
              </a:rPr>
              <a:t> </a:t>
            </a:r>
            <a:r>
              <a:rPr dirty="0" smtClean="0" sz="1450" spc="-30">
                <a:latin typeface="Andalus"/>
                <a:cs typeface="Andalus"/>
              </a:rPr>
              <a:t>hour</a:t>
            </a:r>
            <a:r>
              <a:rPr dirty="0" smtClean="0" sz="1450" spc="-25">
                <a:latin typeface="Andalus"/>
                <a:cs typeface="Andalus"/>
              </a:rPr>
              <a:t> </a:t>
            </a:r>
            <a:r>
              <a:rPr dirty="0" smtClean="0" sz="1450" spc="-30">
                <a:latin typeface="Andalus"/>
                <a:cs typeface="Andalus"/>
              </a:rPr>
              <a:t>=</a:t>
            </a:r>
            <a:r>
              <a:rPr dirty="0" smtClean="0" sz="1450" spc="-10">
                <a:latin typeface="Andalus"/>
                <a:cs typeface="Andalus"/>
              </a:rPr>
              <a:t> </a:t>
            </a:r>
            <a:r>
              <a:rPr dirty="0" smtClean="0" sz="1450" spc="-20">
                <a:latin typeface="Andalus"/>
                <a:cs typeface="Andalus"/>
              </a:rPr>
              <a:t>t</a:t>
            </a:r>
            <a:r>
              <a:rPr dirty="0" smtClean="0" sz="1450" spc="-50">
                <a:latin typeface="Andalus"/>
                <a:cs typeface="Andalus"/>
              </a:rPr>
              <a:t>e</a:t>
            </a:r>
            <a:r>
              <a:rPr dirty="0" smtClean="0" sz="1450" spc="-40">
                <a:latin typeface="Andalus"/>
                <a:cs typeface="Andalus"/>
              </a:rPr>
              <a:t>mp</a:t>
            </a:r>
            <a:r>
              <a:rPr dirty="0" smtClean="0" sz="1450" spc="-20">
                <a:latin typeface="Andalus"/>
                <a:cs typeface="Andalus"/>
              </a:rPr>
              <a:t> </a:t>
            </a:r>
            <a:r>
              <a:rPr dirty="0" smtClean="0" sz="1450" spc="-20">
                <a:latin typeface="Andalus"/>
                <a:cs typeface="Andalus"/>
              </a:rPr>
              <a:t>/</a:t>
            </a:r>
            <a:r>
              <a:rPr dirty="0" smtClean="0" sz="1450" spc="-15">
                <a:latin typeface="Andalus"/>
                <a:cs typeface="Andalus"/>
              </a:rPr>
              <a:t> </a:t>
            </a:r>
            <a:r>
              <a:rPr dirty="0" smtClean="0" sz="1450" spc="-35">
                <a:latin typeface="Andalus"/>
                <a:cs typeface="Andalus"/>
              </a:rPr>
              <a:t>6</a:t>
            </a:r>
            <a:r>
              <a:rPr dirty="0" smtClean="0" sz="1450" spc="-45">
                <a:latin typeface="Andalus"/>
                <a:cs typeface="Andalus"/>
              </a:rPr>
              <a:t>0</a:t>
            </a:r>
            <a:r>
              <a:rPr dirty="0" smtClean="0" sz="1450" spc="-15">
                <a:latin typeface="Andalus"/>
                <a:cs typeface="Andalus"/>
              </a:rPr>
              <a:t>;</a:t>
            </a:r>
            <a:endParaRPr sz="1450">
              <a:latin typeface="Andalus"/>
              <a:cs typeface="Andalus"/>
            </a:endParaRPr>
          </a:p>
          <a:p>
            <a:pPr marL="12700" marR="1795145">
              <a:lnSpc>
                <a:spcPct val="122800"/>
              </a:lnSpc>
            </a:pPr>
            <a:r>
              <a:rPr dirty="0" smtClean="0" sz="1450" spc="-40">
                <a:latin typeface="Andalus"/>
                <a:cs typeface="Andalus"/>
              </a:rPr>
              <a:t>c</a:t>
            </a:r>
            <a:r>
              <a:rPr dirty="0" smtClean="0" sz="1450" spc="-35">
                <a:latin typeface="Andalus"/>
                <a:cs typeface="Andalus"/>
              </a:rPr>
              <a:t>out&lt;&lt;</a:t>
            </a:r>
            <a:r>
              <a:rPr dirty="0" smtClean="0" sz="1450" spc="-30">
                <a:latin typeface="Andalus"/>
                <a:cs typeface="Andalus"/>
              </a:rPr>
              <a:t>"</a:t>
            </a:r>
            <a:r>
              <a:rPr dirty="0" smtClean="0" sz="1450" spc="-30">
                <a:latin typeface="Andalus"/>
                <a:cs typeface="Andalus"/>
              </a:rPr>
              <a:t>hour</a:t>
            </a:r>
            <a:r>
              <a:rPr dirty="0" smtClean="0" sz="1450" spc="-50">
                <a:latin typeface="Andalus"/>
                <a:cs typeface="Andalus"/>
              </a:rPr>
              <a:t>=</a:t>
            </a:r>
            <a:r>
              <a:rPr dirty="0" smtClean="0" sz="1450" spc="-35">
                <a:latin typeface="Andalus"/>
                <a:cs typeface="Andalus"/>
              </a:rPr>
              <a:t>"&lt;&lt;</a:t>
            </a:r>
            <a:r>
              <a:rPr dirty="0" smtClean="0" sz="1450" spc="-20">
                <a:latin typeface="Andalus"/>
                <a:cs typeface="Andalus"/>
              </a:rPr>
              <a:t> </a:t>
            </a:r>
            <a:r>
              <a:rPr dirty="0" smtClean="0" sz="1450" spc="-35">
                <a:latin typeface="Andalus"/>
                <a:cs typeface="Andalus"/>
              </a:rPr>
              <a:t>h</a:t>
            </a:r>
            <a:r>
              <a:rPr dirty="0" smtClean="0" sz="1450" spc="-45">
                <a:latin typeface="Andalus"/>
                <a:cs typeface="Andalus"/>
              </a:rPr>
              <a:t>o</a:t>
            </a:r>
            <a:r>
              <a:rPr dirty="0" smtClean="0" sz="1450" spc="-30">
                <a:latin typeface="Andalus"/>
                <a:cs typeface="Andalus"/>
              </a:rPr>
              <a:t>ur</a:t>
            </a:r>
            <a:r>
              <a:rPr dirty="0" smtClean="0" sz="1450" spc="-45">
                <a:latin typeface="Andalus"/>
                <a:cs typeface="Andalus"/>
              </a:rPr>
              <a:t>&lt;</a:t>
            </a:r>
            <a:r>
              <a:rPr dirty="0" smtClean="0" sz="1450" spc="-30">
                <a:latin typeface="Andalus"/>
                <a:cs typeface="Andalus"/>
              </a:rPr>
              <a:t>&lt;"</a:t>
            </a:r>
            <a:r>
              <a:rPr dirty="0" smtClean="0" sz="1450" spc="-15">
                <a:latin typeface="Andalus"/>
                <a:cs typeface="Andalus"/>
              </a:rPr>
              <a:t> </a:t>
            </a:r>
            <a:r>
              <a:rPr dirty="0" smtClean="0" sz="1450" spc="-25">
                <a:latin typeface="Andalus"/>
                <a:cs typeface="Andalus"/>
              </a:rPr>
              <a:t>,</a:t>
            </a:r>
            <a:r>
              <a:rPr dirty="0" smtClean="0" sz="1450" spc="-50">
                <a:latin typeface="Andalus"/>
                <a:cs typeface="Andalus"/>
              </a:rPr>
              <a:t>m</a:t>
            </a:r>
            <a:r>
              <a:rPr dirty="0" smtClean="0" sz="1450" spc="-30">
                <a:latin typeface="Andalus"/>
                <a:cs typeface="Andalus"/>
              </a:rPr>
              <a:t>i</a:t>
            </a:r>
            <a:r>
              <a:rPr dirty="0" smtClean="0" sz="1450" spc="-25">
                <a:latin typeface="Andalus"/>
                <a:cs typeface="Andalus"/>
              </a:rPr>
              <a:t>n="</a:t>
            </a:r>
            <a:r>
              <a:rPr dirty="0" smtClean="0" sz="1450" spc="-55">
                <a:latin typeface="Andalus"/>
                <a:cs typeface="Andalus"/>
              </a:rPr>
              <a:t>&lt;</a:t>
            </a:r>
            <a:r>
              <a:rPr dirty="0" smtClean="0" sz="1450" spc="-40">
                <a:latin typeface="Andalus"/>
                <a:cs typeface="Andalus"/>
              </a:rPr>
              <a:t>&lt;</a:t>
            </a:r>
            <a:r>
              <a:rPr dirty="0" smtClean="0" sz="1450" spc="-20">
                <a:latin typeface="Andalus"/>
                <a:cs typeface="Andalus"/>
              </a:rPr>
              <a:t> </a:t>
            </a:r>
            <a:r>
              <a:rPr dirty="0" smtClean="0" sz="1450" spc="-50">
                <a:latin typeface="Andalus"/>
                <a:cs typeface="Andalus"/>
              </a:rPr>
              <a:t>m</a:t>
            </a:r>
            <a:r>
              <a:rPr dirty="0" smtClean="0" sz="1450" spc="-30">
                <a:latin typeface="Andalus"/>
                <a:cs typeface="Andalus"/>
              </a:rPr>
              <a:t>i</a:t>
            </a:r>
            <a:r>
              <a:rPr dirty="0" smtClean="0" sz="1450" spc="-45">
                <a:latin typeface="Andalus"/>
                <a:cs typeface="Andalus"/>
              </a:rPr>
              <a:t>n</a:t>
            </a:r>
            <a:r>
              <a:rPr dirty="0" smtClean="0" sz="1450" spc="-35">
                <a:latin typeface="Andalus"/>
                <a:cs typeface="Andalus"/>
              </a:rPr>
              <a:t>&lt;&lt;"</a:t>
            </a:r>
            <a:r>
              <a:rPr dirty="0" smtClean="0" sz="1450" spc="-15">
                <a:latin typeface="Andalus"/>
                <a:cs typeface="Andalus"/>
              </a:rPr>
              <a:t> </a:t>
            </a:r>
            <a:r>
              <a:rPr dirty="0" smtClean="0" sz="1450" spc="-15">
                <a:latin typeface="Andalus"/>
                <a:cs typeface="Andalus"/>
              </a:rPr>
              <a:t>,</a:t>
            </a:r>
            <a:r>
              <a:rPr dirty="0" smtClean="0" sz="1450" spc="-20">
                <a:latin typeface="Andalus"/>
                <a:cs typeface="Andalus"/>
              </a:rPr>
              <a:t>s</a:t>
            </a:r>
            <a:r>
              <a:rPr dirty="0" smtClean="0" sz="1450" spc="-30">
                <a:latin typeface="Andalus"/>
                <a:cs typeface="Andalus"/>
              </a:rPr>
              <a:t>e</a:t>
            </a:r>
            <a:r>
              <a:rPr dirty="0" smtClean="0" sz="1450" spc="-40">
                <a:latin typeface="Andalus"/>
                <a:cs typeface="Andalus"/>
              </a:rPr>
              <a:t>c</a:t>
            </a:r>
            <a:r>
              <a:rPr dirty="0" smtClean="0" sz="1450" spc="-45">
                <a:latin typeface="Andalus"/>
                <a:cs typeface="Andalus"/>
              </a:rPr>
              <a:t>=</a:t>
            </a:r>
            <a:r>
              <a:rPr dirty="0" smtClean="0" sz="1450" spc="-35">
                <a:latin typeface="Andalus"/>
                <a:cs typeface="Andalus"/>
              </a:rPr>
              <a:t>"&lt;&lt;</a:t>
            </a:r>
            <a:r>
              <a:rPr dirty="0" smtClean="0" sz="1450" spc="-20">
                <a:latin typeface="Andalus"/>
                <a:cs typeface="Andalus"/>
              </a:rPr>
              <a:t> </a:t>
            </a:r>
            <a:r>
              <a:rPr dirty="0" smtClean="0" sz="1450" spc="-25">
                <a:latin typeface="Andalus"/>
                <a:cs typeface="Andalus"/>
              </a:rPr>
              <a:t>se</a:t>
            </a:r>
            <a:r>
              <a:rPr dirty="0" smtClean="0" sz="1450" spc="-35">
                <a:latin typeface="Andalus"/>
                <a:cs typeface="Andalus"/>
              </a:rPr>
              <a:t>c</a:t>
            </a:r>
            <a:r>
              <a:rPr dirty="0" smtClean="0" sz="1450" spc="-15">
                <a:latin typeface="Andalus"/>
                <a:cs typeface="Andalus"/>
              </a:rPr>
              <a:t>;</a:t>
            </a:r>
            <a:r>
              <a:rPr dirty="0" smtClean="0" sz="1450" spc="-20">
                <a:latin typeface="Andalus"/>
                <a:cs typeface="Andalus"/>
              </a:rPr>
              <a:t> r</a:t>
            </a:r>
            <a:r>
              <a:rPr dirty="0" smtClean="0" sz="1450" spc="-40">
                <a:latin typeface="Andalus"/>
                <a:cs typeface="Andalus"/>
              </a:rPr>
              <a:t>e</a:t>
            </a:r>
            <a:r>
              <a:rPr dirty="0" smtClean="0" sz="1450" spc="-30">
                <a:latin typeface="Andalus"/>
                <a:cs typeface="Andalus"/>
              </a:rPr>
              <a:t>turn</a:t>
            </a:r>
            <a:r>
              <a:rPr dirty="0" smtClean="0" sz="1450" spc="-15">
                <a:latin typeface="Andalus"/>
                <a:cs typeface="Andalus"/>
              </a:rPr>
              <a:t> </a:t>
            </a:r>
            <a:r>
              <a:rPr dirty="0" smtClean="0" sz="1450" spc="-25">
                <a:latin typeface="Andalus"/>
                <a:cs typeface="Andalus"/>
              </a:rPr>
              <a:t>0;}</a:t>
            </a:r>
            <a:endParaRPr sz="1450">
              <a:latin typeface="Andalus"/>
              <a:cs typeface="Andalus"/>
            </a:endParaRPr>
          </a:p>
          <a:p>
            <a:pPr marL="12700" marR="661670">
              <a:lnSpc>
                <a:spcPts val="1610"/>
              </a:lnSpc>
              <a:spcBef>
                <a:spcPts val="305"/>
              </a:spcBef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 W</a:t>
            </a:r>
            <a:r>
              <a:rPr dirty="0" smtClean="0" sz="1400" spc="-5" b="1">
                <a:latin typeface="Times New Roman"/>
                <a:cs typeface="Times New Roman"/>
              </a:rPr>
              <a:t>.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++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wh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ch inp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ts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per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ture 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adi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pr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sed in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ahrenh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it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 i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equ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nt in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el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ius,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si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2579369"/>
            <a:ext cx="160528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f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ula: 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47222" sz="1500" spc="-15">
                <a:latin typeface="Cambria Math"/>
                <a:cs typeface="Cambria Math"/>
              </a:rPr>
              <a:t>�</a:t>
            </a:r>
            <a:r>
              <a:rPr dirty="0" smtClean="0" baseline="47222" sz="1500" spc="-22">
                <a:latin typeface="Cambria Math"/>
                <a:cs typeface="Cambria Math"/>
              </a:rPr>
              <a:t>(</a:t>
            </a:r>
            <a:r>
              <a:rPr dirty="0" smtClean="0" baseline="47222" sz="1500" spc="-15">
                <a:latin typeface="Cambria Math"/>
                <a:cs typeface="Cambria Math"/>
              </a:rPr>
              <a:t>�</a:t>
            </a:r>
            <a:r>
              <a:rPr dirty="0" smtClean="0" baseline="47222" sz="1500" spc="-30">
                <a:latin typeface="Cambria Math"/>
                <a:cs typeface="Cambria Math"/>
              </a:rPr>
              <a:t>−</a:t>
            </a:r>
            <a:r>
              <a:rPr dirty="0" smtClean="0" baseline="47222" sz="1500" spc="-15">
                <a:latin typeface="Cambria Math"/>
                <a:cs typeface="Cambria Math"/>
              </a:rPr>
              <a:t>��)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39494" y="2706877"/>
            <a:ext cx="496824" cy="0"/>
          </a:xfrm>
          <a:custGeom>
            <a:avLst/>
            <a:gdLst/>
            <a:ahLst/>
            <a:cxnLst/>
            <a:rect l="l" t="t" r="r" b="b"/>
            <a:pathLst>
              <a:path w="496824" h="0">
                <a:moveTo>
                  <a:pt x="0" y="0"/>
                </a:moveTo>
                <a:lnTo>
                  <a:pt x="49682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4500" y="2720085"/>
            <a:ext cx="4335780" cy="2301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04925">
              <a:lnSpc>
                <a:spcPts val="1175"/>
              </a:lnSpc>
            </a:pPr>
            <a:r>
              <a:rPr dirty="0" smtClean="0" sz="1000" spc="-10">
                <a:latin typeface="Cambria Math"/>
                <a:cs typeface="Cambria Math"/>
              </a:rPr>
              <a:t>𝟗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ts val="1385"/>
              </a:lnSpc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ain()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5"/>
              </a:lnSpc>
            </a:pPr>
            <a:r>
              <a:rPr dirty="0" smtClean="0" sz="140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ble f,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166751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&lt;&lt;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"Te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hr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cin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&gt;</a:t>
            </a:r>
            <a:r>
              <a:rPr dirty="0" smtClean="0" sz="1400" spc="0">
                <a:latin typeface="Times New Roman"/>
                <a:cs typeface="Times New Roman"/>
              </a:rPr>
              <a:t>&gt; f;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c=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*(</a:t>
            </a:r>
            <a:r>
              <a:rPr dirty="0" smtClean="0" sz="1400" spc="5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9;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30"/>
              </a:lnSpc>
            </a:pPr>
            <a:r>
              <a:rPr dirty="0" smtClean="0" sz="1400" b="1">
                <a:latin typeface="Times New Roman"/>
                <a:cs typeface="Times New Roman"/>
              </a:rPr>
              <a:t>H.W</a:t>
            </a:r>
            <a:r>
              <a:rPr dirty="0" smtClean="0" sz="1400" spc="-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620"/>
              </a:lnSpc>
              <a:spcBef>
                <a:spcPts val="30"/>
              </a:spcBef>
            </a:pP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wri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++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2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gr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to find the 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e Y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eq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1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=[(</a:t>
            </a:r>
            <a:r>
              <a:rPr dirty="0" smtClean="0" sz="1400" spc="10" b="1">
                <a:latin typeface="Times New Roman"/>
                <a:cs typeface="Times New Roman"/>
              </a:rPr>
              <a:t>x</a:t>
            </a:r>
            <a:r>
              <a:rPr dirty="0" smtClean="0" sz="1400" spc="-15" b="1">
                <a:latin typeface="Times New Roman"/>
                <a:cs typeface="Times New Roman"/>
              </a:rPr>
              <a:t>-</a:t>
            </a:r>
            <a:r>
              <a:rPr dirty="0" smtClean="0" sz="1400" spc="0" b="1">
                <a:latin typeface="Times New Roman"/>
                <a:cs typeface="Times New Roman"/>
              </a:rPr>
              <a:t>z)</a:t>
            </a:r>
            <a:r>
              <a:rPr dirty="0" smtClean="0" baseline="30864" sz="1350" spc="7" b="1">
                <a:latin typeface="Times New Roman"/>
                <a:cs typeface="Times New Roman"/>
              </a:rPr>
              <a:t>2</a:t>
            </a:r>
            <a:r>
              <a:rPr dirty="0" smtClean="0" sz="1400" spc="-15" b="1">
                <a:latin typeface="Times New Roman"/>
                <a:cs typeface="Times New Roman"/>
              </a:rPr>
              <a:t>-</a:t>
            </a:r>
            <a:r>
              <a:rPr dirty="0" smtClean="0" sz="1400" spc="0" b="1">
                <a:latin typeface="Times New Roman"/>
                <a:cs typeface="Times New Roman"/>
              </a:rPr>
              <a:t>(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+z)</a:t>
            </a:r>
            <a:r>
              <a:rPr dirty="0" smtClean="0" sz="1400" spc="-10" b="1">
                <a:latin typeface="Times New Roman"/>
                <a:cs typeface="Times New Roman"/>
              </a:rPr>
              <a:t>]</a:t>
            </a:r>
            <a:r>
              <a:rPr dirty="0" smtClean="0" sz="1400" spc="0" b="1">
                <a:latin typeface="Times New Roman"/>
                <a:cs typeface="Times New Roman"/>
              </a:rPr>
              <a:t>/</a:t>
            </a:r>
            <a:r>
              <a:rPr dirty="0" smtClean="0" sz="1400" spc="-10" b="1">
                <a:latin typeface="Times New Roman"/>
                <a:cs typeface="Times New Roman"/>
              </a:rPr>
              <a:t>3</a:t>
            </a:r>
            <a:r>
              <a:rPr dirty="0" smtClean="0" sz="1400" spc="0" b="1">
                <a:latin typeface="Times New Roman"/>
                <a:cs typeface="Times New Roman"/>
              </a:rPr>
              <a:t>2.</a:t>
            </a:r>
            <a:endParaRPr sz="1400">
              <a:latin typeface="Times New Roman"/>
              <a:cs typeface="Times New Roman"/>
            </a:endParaRPr>
          </a:p>
          <a:p>
            <a:pPr algn="ctr" marR="2741930">
              <a:lnSpc>
                <a:spcPts val="869"/>
              </a:lnSpc>
              <a:tabLst>
                <a:tab pos="307340" algn="l"/>
              </a:tabLst>
            </a:pPr>
            <a:r>
              <a:rPr dirty="0" smtClean="0" sz="800">
                <a:latin typeface="Cambria Math"/>
                <a:cs typeface="Cambria Math"/>
              </a:rPr>
              <a:t>�	</a:t>
            </a:r>
            <a:r>
              <a:rPr dirty="0" smtClean="0" sz="800">
                <a:latin typeface="Cambria Math"/>
                <a:cs typeface="Cambria Math"/>
              </a:rPr>
              <a:t>�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4855082"/>
            <a:ext cx="1164590" cy="335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3730" sz="2100" spc="-7" b="1">
                <a:latin typeface="Times New Roman"/>
                <a:cs typeface="Times New Roman"/>
              </a:rPr>
              <a:t>b</a:t>
            </a:r>
            <a:r>
              <a:rPr dirty="0" smtClean="0" baseline="-33730" sz="2100" spc="0" b="1">
                <a:latin typeface="Times New Roman"/>
                <a:cs typeface="Times New Roman"/>
              </a:rPr>
              <a:t>-</a:t>
            </a:r>
            <a:r>
              <a:rPr dirty="0" smtClean="0" baseline="-33730" sz="2100" spc="-7" b="1">
                <a:latin typeface="Times New Roman"/>
                <a:cs typeface="Times New Roman"/>
              </a:rPr>
              <a:t> </a:t>
            </a:r>
            <a:r>
              <a:rPr dirty="0" smtClean="0" baseline="-33730" sz="2100" spc="0">
                <a:latin typeface="Cambria Math"/>
                <a:cs typeface="Cambria Math"/>
              </a:rPr>
              <a:t>�</a:t>
            </a:r>
            <a:r>
              <a:rPr dirty="0" smtClean="0" baseline="-33730" sz="2100" spc="120">
                <a:latin typeface="Cambria Math"/>
                <a:cs typeface="Cambria Math"/>
              </a:rPr>
              <a:t> </a:t>
            </a:r>
            <a:r>
              <a:rPr dirty="0" smtClean="0" baseline="-33730" sz="2100" spc="0">
                <a:latin typeface="Cambria Math"/>
                <a:cs typeface="Cambria Math"/>
              </a:rPr>
              <a:t>=</a:t>
            </a:r>
            <a:r>
              <a:rPr dirty="0" smtClean="0" baseline="-33730" sz="2100" spc="104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10" u="heavy">
                <a:latin typeface="Cambria Math"/>
                <a:cs typeface="Cambria Math"/>
              </a:rPr>
              <a:t>�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85" u="heavy">
                <a:latin typeface="Cambria Math"/>
                <a:cs typeface="Cambria Math"/>
              </a:rPr>
              <a:t> </a:t>
            </a:r>
            <a:r>
              <a:rPr dirty="0" smtClean="0" sz="1000" spc="-30" u="heavy">
                <a:latin typeface="Cambria Math"/>
                <a:cs typeface="Cambria Math"/>
              </a:rPr>
              <a:t>−</a:t>
            </a:r>
            <a:r>
              <a:rPr dirty="0" smtClean="0" sz="1000" spc="-10" u="heavy">
                <a:latin typeface="Cambria Math"/>
                <a:cs typeface="Cambria Math"/>
              </a:rPr>
              <a:t>�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10" u="heavy">
                <a:latin typeface="Cambria Math"/>
                <a:cs typeface="Cambria Math"/>
              </a:rPr>
              <a:t>�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75" u="heavy">
                <a:latin typeface="Cambria Math"/>
                <a:cs typeface="Cambria Math"/>
              </a:rPr>
              <a:t> </a:t>
            </a:r>
            <a:r>
              <a:rPr dirty="0" smtClean="0" sz="1000" spc="-25" u="heavy">
                <a:latin typeface="Cambria Math"/>
                <a:cs typeface="Cambria Math"/>
              </a:rPr>
              <a:t>+</a:t>
            </a:r>
            <a:r>
              <a:rPr dirty="0" smtClean="0" sz="1000" spc="0" u="heavy">
                <a:latin typeface="Cambria Math"/>
                <a:cs typeface="Cambria Math"/>
              </a:rPr>
              <a:t> </a:t>
            </a:r>
            <a:r>
              <a:rPr dirty="0" smtClean="0" sz="1000" spc="-10" u="heavy">
                <a:latin typeface="Cambria Math"/>
                <a:cs typeface="Cambria Math"/>
              </a:rPr>
              <a:t>�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02588" y="5100954"/>
            <a:ext cx="574040" cy="168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baseline="20833" sz="1200" spc="52">
                <a:latin typeface="Cambria Math"/>
                <a:cs typeface="Cambria Math"/>
              </a:rPr>
              <a:t>�</a:t>
            </a:r>
            <a:r>
              <a:rPr dirty="0" smtClean="0" sz="1000" spc="-20">
                <a:latin typeface="Cambria Math"/>
                <a:cs typeface="Cambria Math"/>
              </a:rPr>
              <a:t>+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r>
              <a:rPr dirty="0" smtClean="0" sz="1000" spc="-30">
                <a:latin typeface="Cambria Math"/>
                <a:cs typeface="Cambria Math"/>
              </a:rPr>
              <a:t>+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5295518"/>
            <a:ext cx="92329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c-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 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baseline="47222" sz="1500" spc="-15">
                <a:latin typeface="Cambria Math"/>
                <a:cs typeface="Cambria Math"/>
              </a:rPr>
              <a:t>�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81938" y="5423026"/>
            <a:ext cx="138684" cy="0"/>
          </a:xfrm>
          <a:custGeom>
            <a:avLst/>
            <a:gdLst/>
            <a:ahLst/>
            <a:cxnLst/>
            <a:rect l="l" t="t" r="r" b="b"/>
            <a:pathLst>
              <a:path w="138684" h="0">
                <a:moveTo>
                  <a:pt x="0" y="0"/>
                </a:moveTo>
                <a:lnTo>
                  <a:pt x="13868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342389" y="5219318"/>
            <a:ext cx="437515" cy="137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62585" algn="l"/>
              </a:tabLst>
            </a:pPr>
            <a:r>
              <a:rPr dirty="0" smtClean="0" sz="800">
                <a:latin typeface="Cambria Math"/>
                <a:cs typeface="Cambria Math"/>
              </a:rPr>
              <a:t>�	</a:t>
            </a:r>
            <a:r>
              <a:rPr dirty="0" smtClean="0" sz="800">
                <a:latin typeface="Cambria Math"/>
                <a:cs typeface="Cambria Math"/>
              </a:rPr>
              <a:t>�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81430" y="5436234"/>
            <a:ext cx="490220" cy="168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62585" algn="l"/>
              </a:tabLst>
            </a:pPr>
            <a:r>
              <a:rPr dirty="0" smtClean="0" sz="1000" spc="0">
                <a:latin typeface="Cambria Math"/>
                <a:cs typeface="Cambria Math"/>
              </a:rPr>
              <a:t>�</a:t>
            </a:r>
            <a:r>
              <a:rPr dirty="0" smtClean="0" sz="1000" spc="-5">
                <a:latin typeface="Cambria Math"/>
                <a:cs typeface="Cambria Math"/>
              </a:rPr>
              <a:t>!</a:t>
            </a:r>
            <a:r>
              <a:rPr dirty="0" smtClean="0" sz="1000" spc="-5">
                <a:latin typeface="Cambria Math"/>
                <a:cs typeface="Cambria Math"/>
              </a:rPr>
              <a:t>	</a:t>
            </a:r>
            <a:r>
              <a:rPr dirty="0" smtClean="0" sz="1000" spc="0">
                <a:latin typeface="Cambria Math"/>
                <a:cs typeface="Cambria Math"/>
              </a:rPr>
              <a:t>�</a:t>
            </a:r>
            <a:r>
              <a:rPr dirty="0" smtClean="0" sz="1000" spc="-5">
                <a:latin typeface="Cambria Math"/>
                <a:cs typeface="Cambria Math"/>
              </a:rPr>
              <a:t>!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47546" y="5190362"/>
            <a:ext cx="271145" cy="335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3730" sz="2100">
                <a:latin typeface="Cambria Math"/>
                <a:cs typeface="Cambria Math"/>
              </a:rPr>
              <a:t>+</a:t>
            </a:r>
            <a:r>
              <a:rPr dirty="0" smtClean="0" baseline="-33730" sz="2100" spc="-7">
                <a:latin typeface="Cambria Math"/>
                <a:cs typeface="Cambria Math"/>
              </a:rPr>
              <a:t> 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32457" y="5423026"/>
            <a:ext cx="138683" cy="0"/>
          </a:xfrm>
          <a:custGeom>
            <a:avLst/>
            <a:gdLst/>
            <a:ahLst/>
            <a:cxnLst/>
            <a:rect l="l" t="t" r="r" b="b"/>
            <a:pathLst>
              <a:path w="138683" h="0">
                <a:moveTo>
                  <a:pt x="0" y="0"/>
                </a:moveTo>
                <a:lnTo>
                  <a:pt x="138683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44500" y="5551550"/>
            <a:ext cx="4952365" cy="417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20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 co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puta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ion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sequ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nce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f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xpr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2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r" marR="670560">
              <a:lnSpc>
                <a:spcPts val="1475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249801" y="5971666"/>
            <a:ext cx="522731" cy="0"/>
          </a:xfrm>
          <a:custGeom>
            <a:avLst/>
            <a:gdLst/>
            <a:ahLst/>
            <a:cxnLst/>
            <a:rect l="l" t="t" r="r" b="b"/>
            <a:pathLst>
              <a:path w="522731" h="0">
                <a:moveTo>
                  <a:pt x="0" y="0"/>
                </a:moveTo>
                <a:lnTo>
                  <a:pt x="5227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231513" y="6142608"/>
            <a:ext cx="559308" cy="0"/>
          </a:xfrm>
          <a:custGeom>
            <a:avLst/>
            <a:gdLst/>
            <a:ahLst/>
            <a:cxnLst/>
            <a:rect l="l" t="t" r="r" b="b"/>
            <a:pathLst>
              <a:path w="559308" h="0">
                <a:moveTo>
                  <a:pt x="0" y="0"/>
                </a:moveTo>
                <a:lnTo>
                  <a:pt x="55930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688463" y="6015100"/>
            <a:ext cx="218757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sz="1400" spc="-5">
                <a:latin typeface="Cambria Math"/>
                <a:cs typeface="Cambria Math"/>
              </a:rPr>
              <a:t>/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sz="1400" spc="-10">
                <a:latin typeface="Cambria Math"/>
                <a:cs typeface="Cambria Math"/>
              </a:rPr>
              <a:t>)</a:t>
            </a:r>
            <a:r>
              <a:rPr dirty="0" smtClean="0" sz="1400" spc="-5">
                <a:latin typeface="Cambria Math"/>
                <a:cs typeface="Cambria Math"/>
              </a:rPr>
              <a:t>/</a:t>
            </a:r>
            <a:r>
              <a:rPr dirty="0" smtClean="0" sz="1400" spc="0">
                <a:latin typeface="Cambria Math"/>
                <a:cs typeface="Cambria Math"/>
              </a:rPr>
              <a:t>(</a:t>
            </a:r>
            <a:r>
              <a:rPr dirty="0" smtClean="0" sz="1400" spc="-160">
                <a:latin typeface="Cambria Math"/>
                <a:cs typeface="Cambria Math"/>
              </a:rPr>
              <a:t> </a:t>
            </a:r>
            <a:r>
              <a:rPr dirty="0" smtClean="0" baseline="25793" sz="2100" spc="0">
                <a:latin typeface="Cambria Math"/>
                <a:cs typeface="Cambria Math"/>
              </a:rPr>
              <a:t>�</a:t>
            </a:r>
            <a:r>
              <a:rPr dirty="0" smtClean="0" baseline="25793" sz="2100" spc="-22">
                <a:latin typeface="Cambria Math"/>
                <a:cs typeface="Cambria Math"/>
              </a:rPr>
              <a:t> </a:t>
            </a:r>
            <a:r>
              <a:rPr dirty="0" smtClean="0" baseline="25793" sz="2100" spc="0">
                <a:latin typeface="Cambria Math"/>
                <a:cs typeface="Cambria Math"/>
              </a:rPr>
              <a:t>−</a:t>
            </a:r>
            <a:r>
              <a:rPr dirty="0" smtClean="0" baseline="25793" sz="2100" spc="-7">
                <a:latin typeface="Cambria Math"/>
                <a:cs typeface="Cambria Math"/>
              </a:rPr>
              <a:t> </a:t>
            </a:r>
            <a:r>
              <a:rPr dirty="0" smtClean="0" baseline="25793" sz="2100" spc="0">
                <a:latin typeface="Cambria Math"/>
                <a:cs typeface="Cambria Math"/>
              </a:rPr>
              <a:t>��</a:t>
            </a:r>
            <a:r>
              <a:rPr dirty="0" smtClean="0" baseline="25793" sz="2100" spc="-24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44365" y="6133972"/>
            <a:ext cx="13208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4500" y="6300088"/>
            <a:ext cx="6670040" cy="635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If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=10, b</a:t>
            </a:r>
            <a:r>
              <a:rPr dirty="0" smtClean="0" sz="1400" spc="-15" b="1">
                <a:latin typeface="Times New Roman"/>
                <a:cs typeface="Times New Roman"/>
              </a:rPr>
              <a:t>=</a:t>
            </a:r>
            <a:r>
              <a:rPr dirty="0" smtClean="0" sz="1400" spc="-10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0,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=</a:t>
            </a:r>
            <a:r>
              <a:rPr dirty="0" smtClean="0" sz="1400" spc="0" b="1">
                <a:latin typeface="Times New Roman"/>
                <a:cs typeface="Times New Roman"/>
              </a:rPr>
              <a:t>14,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d=</a:t>
            </a:r>
            <a:r>
              <a:rPr dirty="0" smtClean="0" sz="1400" spc="5" b="1">
                <a:latin typeface="Times New Roman"/>
                <a:cs typeface="Times New Roman"/>
              </a:rPr>
              <a:t>8</a:t>
            </a:r>
            <a:r>
              <a:rPr dirty="0" smtClean="0" sz="1400" spc="0" b="1">
                <a:latin typeface="Times New Roman"/>
                <a:cs typeface="Times New Roman"/>
              </a:rPr>
              <a:t>,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=</a:t>
            </a:r>
            <a:r>
              <a:rPr dirty="0" smtClean="0" sz="1400" spc="-10" b="1">
                <a:latin typeface="Times New Roman"/>
                <a:cs typeface="Times New Roman"/>
              </a:rPr>
              <a:t>4</a:t>
            </a:r>
            <a:r>
              <a:rPr dirty="0" smtClean="0" sz="1400" spc="0" b="1">
                <a:latin typeface="Times New Roman"/>
                <a:cs typeface="Times New Roman"/>
              </a:rPr>
              <a:t>0.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620"/>
              </a:lnSpc>
              <a:spcBef>
                <a:spcPts val="30"/>
              </a:spcBef>
            </a:pPr>
            <a:r>
              <a:rPr dirty="0" smtClean="0" sz="1400" spc="5" b="1">
                <a:latin typeface="Times New Roman"/>
                <a:cs typeface="Times New Roman"/>
              </a:rPr>
              <a:t>3</a:t>
            </a:r>
            <a:r>
              <a:rPr dirty="0" smtClean="0" sz="1400" spc="0" b="1">
                <a:latin typeface="Times New Roman"/>
                <a:cs typeface="Times New Roman"/>
              </a:rPr>
              <a:t>- </a:t>
            </a:r>
            <a:r>
              <a:rPr dirty="0" smtClean="0" sz="1400" spc="-4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or </a:t>
            </a:r>
            <a:r>
              <a:rPr dirty="0" smtClean="0" sz="1400" spc="-4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ach </a:t>
            </a:r>
            <a:r>
              <a:rPr dirty="0" smtClean="0" sz="1400" spc="-4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</a:t>
            </a:r>
            <a:r>
              <a:rPr dirty="0" smtClean="0" sz="1400" spc="-4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1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 </a:t>
            </a:r>
            <a:r>
              <a:rPr dirty="0" smtClean="0" sz="1400" spc="-4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geb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 </a:t>
            </a:r>
            <a:r>
              <a:rPr dirty="0" smtClean="0" sz="1400" spc="-4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pre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 </a:t>
            </a:r>
            <a:r>
              <a:rPr dirty="0" smtClean="0" sz="1400" spc="-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wri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 </a:t>
            </a:r>
            <a:r>
              <a:rPr dirty="0" smtClean="0" sz="1400" spc="-4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 </a:t>
            </a:r>
            <a:r>
              <a:rPr dirty="0" smtClean="0" sz="1400" spc="-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equ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lent </a:t>
            </a:r>
            <a:r>
              <a:rPr dirty="0" smtClean="0" sz="1400" spc="-4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++ </a:t>
            </a:r>
            <a:r>
              <a:rPr dirty="0" smtClean="0" sz="1400" spc="-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ar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th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 e</a:t>
            </a:r>
            <a:r>
              <a:rPr dirty="0" smtClean="0" sz="1400" spc="5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pr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on:-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73100" y="6993508"/>
            <a:ext cx="1266190" cy="8337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 indent="-229235">
              <a:lnSpc>
                <a:spcPct val="100000"/>
              </a:lnSpc>
              <a:buFont typeface="Times New Roman"/>
              <a:buAutoNum type="arabicPlain"/>
              <a:tabLst>
                <a:tab pos="2413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19"/>
              </a:spcBef>
              <a:buFont typeface="Times New Roman"/>
              <a:buAutoNum type="arabicPlain"/>
            </a:pPr>
            <a:endParaRPr sz="700"/>
          </a:p>
          <a:p>
            <a:pPr marL="241300" indent="-229235">
              <a:lnSpc>
                <a:spcPct val="100000"/>
              </a:lnSpc>
              <a:buFont typeface="Times New Roman"/>
              <a:buAutoNum type="arabicPlain"/>
              <a:tabLst>
                <a:tab pos="2413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2"/>
              </a:spcBef>
            </a:pPr>
            <a:endParaRPr sz="650"/>
          </a:p>
          <a:p>
            <a:pPr marL="12700">
              <a:lnSpc>
                <a:spcPct val="100000"/>
              </a:lnSpc>
              <a:tabLst>
                <a:tab pos="478790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3</a:t>
            </a:r>
            <a:r>
              <a:rPr dirty="0" smtClean="0" sz="1400" spc="0" b="1">
                <a:latin typeface="Times New Roman"/>
                <a:cs typeface="Times New Roman"/>
              </a:rPr>
              <a:t>- </a:t>
            </a:r>
            <a:r>
              <a:rPr dirty="0" smtClean="0" sz="1400" spc="-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)	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baseline="27777" sz="1500" spc="-15">
                <a:latin typeface="Cambria Math"/>
                <a:cs typeface="Cambria Math"/>
              </a:rPr>
              <a:t>�</a:t>
            </a:r>
            <a:r>
              <a:rPr dirty="0" smtClean="0" baseline="27777" sz="1500" spc="-15">
                <a:latin typeface="Cambria Math"/>
                <a:cs typeface="Cambria Math"/>
              </a:rPr>
              <a:t> </a:t>
            </a:r>
            <a:r>
              <a:rPr dirty="0" smtClean="0" baseline="27777" sz="1500" spc="-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45">
                <a:latin typeface="Cambria Math"/>
                <a:cs typeface="Cambria Math"/>
              </a:rPr>
              <a:t> </a:t>
            </a:r>
            <a:r>
              <a:rPr dirty="0" smtClean="0" baseline="47222" sz="1500" spc="-15">
                <a:latin typeface="Cambria Math"/>
                <a:cs typeface="Cambria Math"/>
              </a:rPr>
              <a:t>�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83944" y="6939153"/>
            <a:ext cx="406400" cy="168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93065" algn="l"/>
              </a:tabLst>
            </a:pP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10" u="heavy">
                <a:latin typeface="Cambria Math"/>
                <a:cs typeface="Cambria Math"/>
              </a:rPr>
              <a:t>�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80" u="heavy">
                <a:latin typeface="Cambria Math"/>
                <a:cs typeface="Cambria Math"/>
              </a:rPr>
              <a:t> </a:t>
            </a:r>
            <a:r>
              <a:rPr dirty="0" smtClean="0" sz="1000" spc="-30" u="heavy">
                <a:latin typeface="Cambria Math"/>
                <a:cs typeface="Cambria Math"/>
              </a:rPr>
              <a:t>−</a:t>
            </a:r>
            <a:r>
              <a:rPr dirty="0" smtClean="0" sz="1000" spc="-10" u="heavy">
                <a:latin typeface="Cambria Math"/>
                <a:cs typeface="Cambria Math"/>
              </a:rPr>
              <a:t>�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	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63141" y="6917308"/>
            <a:ext cx="320040" cy="137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45745" algn="l"/>
              </a:tabLst>
            </a:pPr>
            <a:r>
              <a:rPr dirty="0" smtClean="0" sz="800">
                <a:latin typeface="Cambria Math"/>
                <a:cs typeface="Cambria Math"/>
              </a:rPr>
              <a:t>�	</a:t>
            </a:r>
            <a:r>
              <a:rPr dirty="0" smtClean="0" sz="800">
                <a:latin typeface="Cambria Math"/>
                <a:cs typeface="Cambria Math"/>
              </a:rPr>
              <a:t>�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86992" y="7134225"/>
            <a:ext cx="400685" cy="168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baseline="20833" sz="1200" spc="44">
                <a:latin typeface="Cambria Math"/>
                <a:cs typeface="Cambria Math"/>
              </a:rPr>
              <a:t>�</a:t>
            </a:r>
            <a:r>
              <a:rPr dirty="0" smtClean="0" sz="1000" spc="-20">
                <a:latin typeface="Cambria Math"/>
                <a:cs typeface="Cambria Math"/>
              </a:rPr>
              <a:t>+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152448" y="7425816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438910" y="7425816"/>
            <a:ext cx="138684" cy="0"/>
          </a:xfrm>
          <a:custGeom>
            <a:avLst/>
            <a:gdLst/>
            <a:ahLst/>
            <a:cxnLst/>
            <a:rect l="l" t="t" r="r" b="b"/>
            <a:pathLst>
              <a:path w="138684" h="0">
                <a:moveTo>
                  <a:pt x="0" y="0"/>
                </a:moveTo>
                <a:lnTo>
                  <a:pt x="13868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790954" y="7425816"/>
            <a:ext cx="138683" cy="0"/>
          </a:xfrm>
          <a:custGeom>
            <a:avLst/>
            <a:gdLst/>
            <a:ahLst/>
            <a:cxnLst/>
            <a:rect l="l" t="t" r="r" b="b"/>
            <a:pathLst>
              <a:path w="138683" h="0">
                <a:moveTo>
                  <a:pt x="0" y="0"/>
                </a:moveTo>
                <a:lnTo>
                  <a:pt x="13868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139748" y="7193153"/>
            <a:ext cx="1120775" cy="335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80">
                <a:latin typeface="Cambria Math"/>
                <a:cs typeface="Cambria Math"/>
              </a:rPr>
              <a:t> </a:t>
            </a:r>
            <a:r>
              <a:rPr dirty="0" smtClean="0" baseline="-33730" sz="2100" spc="0">
                <a:latin typeface="Cambria Math"/>
                <a:cs typeface="Cambria Math"/>
              </a:rPr>
              <a:t>+ </a:t>
            </a:r>
            <a:r>
              <a:rPr dirty="0" smtClean="0" baseline="-33730" sz="2100" spc="-104">
                <a:latin typeface="Cambria Math"/>
                <a:cs typeface="Cambria Math"/>
              </a:rPr>
              <a:t> 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  </a:t>
            </a:r>
            <a:r>
              <a:rPr dirty="0" smtClean="0" sz="1000" spc="-80">
                <a:latin typeface="Cambria Math"/>
                <a:cs typeface="Cambria Math"/>
              </a:rPr>
              <a:t> </a:t>
            </a:r>
            <a:r>
              <a:rPr dirty="0" smtClean="0" baseline="-33730" sz="2100" spc="0">
                <a:latin typeface="Cambria Math"/>
                <a:cs typeface="Cambria Math"/>
              </a:rPr>
              <a:t>+ </a:t>
            </a:r>
            <a:r>
              <a:rPr dirty="0" smtClean="0" baseline="-33730" sz="2100" spc="-104">
                <a:latin typeface="Cambria Math"/>
                <a:cs typeface="Cambria Math"/>
              </a:rPr>
              <a:t> 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  </a:t>
            </a:r>
            <a:r>
              <a:rPr dirty="0" smtClean="0" sz="1000" spc="-95">
                <a:latin typeface="Cambria Math"/>
                <a:cs typeface="Cambria Math"/>
              </a:rPr>
              <a:t> </a:t>
            </a:r>
            <a:r>
              <a:rPr dirty="0" smtClean="0" baseline="-33730" sz="2100" spc="0">
                <a:latin typeface="Cambria Math"/>
                <a:cs typeface="Cambria Math"/>
              </a:rPr>
              <a:t>+ </a:t>
            </a:r>
            <a:r>
              <a:rPr dirty="0" smtClean="0" baseline="-33730" sz="2100" spc="-104">
                <a:latin typeface="Cambria Math"/>
                <a:cs typeface="Cambria Math"/>
              </a:rPr>
              <a:t> 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41272" y="7439025"/>
            <a:ext cx="98425" cy="168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426210" y="7400925"/>
            <a:ext cx="862330" cy="2063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64490" algn="l"/>
                <a:tab pos="715010" algn="l"/>
              </a:tabLst>
            </a:pP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sz="800" spc="-10">
                <a:latin typeface="Cambria Math"/>
                <a:cs typeface="Cambria Math"/>
              </a:rPr>
              <a:t>�	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sz="800" spc="-10">
                <a:latin typeface="Cambria Math"/>
                <a:cs typeface="Cambria Math"/>
              </a:rPr>
              <a:t>�	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sz="800" spc="-10">
                <a:latin typeface="Cambria Math"/>
                <a:cs typeface="Cambria Math"/>
              </a:rPr>
              <a:t>�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141473" y="7425816"/>
            <a:ext cx="138683" cy="0"/>
          </a:xfrm>
          <a:custGeom>
            <a:avLst/>
            <a:gdLst/>
            <a:ahLst/>
            <a:cxnLst/>
            <a:rect l="l" t="t" r="r" b="b"/>
            <a:pathLst>
              <a:path w="138683" h="0">
                <a:moveTo>
                  <a:pt x="0" y="0"/>
                </a:moveTo>
                <a:lnTo>
                  <a:pt x="13868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854454" y="7737729"/>
            <a:ext cx="90805" cy="168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867154" y="7724520"/>
            <a:ext cx="65531" cy="0"/>
          </a:xfrm>
          <a:custGeom>
            <a:avLst/>
            <a:gdLst/>
            <a:ahLst/>
            <a:cxnLst/>
            <a:rect l="l" t="t" r="r" b="b"/>
            <a:pathLst>
              <a:path w="65531" h="0">
                <a:moveTo>
                  <a:pt x="0" y="0"/>
                </a:moveTo>
                <a:lnTo>
                  <a:pt x="655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444500" y="7867268"/>
            <a:ext cx="6671945" cy="628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43815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f-</a:t>
            </a:r>
            <a:r>
              <a:rPr dirty="0" smtClean="0" sz="1400" spc="105" b="1">
                <a:latin typeface="Times New Roman"/>
                <a:cs typeface="Times New Roman"/>
              </a:rPr>
              <a:t> 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.p.</a:t>
            </a:r>
            <a:r>
              <a:rPr dirty="0" smtClean="0" sz="1400" spc="10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+</a:t>
            </a:r>
            <a:r>
              <a:rPr dirty="0" smtClean="0" sz="1400" spc="0" b="1">
                <a:latin typeface="Times New Roman"/>
                <a:cs typeface="Times New Roman"/>
              </a:rPr>
              <a:t>+</a:t>
            </a:r>
            <a:r>
              <a:rPr dirty="0" smtClean="0" sz="1400" spc="12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xpr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ion</a:t>
            </a:r>
            <a:r>
              <a:rPr dirty="0" smtClean="0" sz="1400" spc="10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11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114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12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or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ula</a:t>
            </a:r>
            <a:r>
              <a:rPr dirty="0" smtClean="0" sz="1400" spc="12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se</a:t>
            </a:r>
            <a:r>
              <a:rPr dirty="0" smtClean="0" sz="1400" spc="11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nc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45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1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om</a:t>
            </a:r>
            <a:r>
              <a:rPr dirty="0" smtClean="0" sz="1400" spc="9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114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ath</a:t>
            </a:r>
            <a:r>
              <a:rPr dirty="0" smtClean="0" sz="1400" spc="10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lib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 desc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ibe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595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- </a:t>
            </a:r>
            <a:r>
              <a:rPr dirty="0" smtClean="0" sz="1400" spc="-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(sin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)</a:t>
            </a:r>
            <a:r>
              <a:rPr dirty="0" smtClean="0" baseline="30864" sz="1350" spc="0" b="1">
                <a:latin typeface="Times New Roman"/>
                <a:cs typeface="Times New Roman"/>
              </a:rPr>
              <a:t>2 </a:t>
            </a:r>
            <a:r>
              <a:rPr dirty="0" smtClean="0" baseline="30864" sz="1350" spc="-15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30">
                <a:latin typeface="Cambria Math"/>
                <a:cs typeface="Cambria Math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(c</a:t>
            </a:r>
            <a:r>
              <a:rPr dirty="0" smtClean="0" sz="1400" spc="-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s)</a:t>
            </a:r>
            <a:r>
              <a:rPr dirty="0" smtClean="0" baseline="30864" sz="1350" spc="0" b="1">
                <a:latin typeface="Times New Roman"/>
                <a:cs typeface="Times New Roman"/>
              </a:rPr>
              <a:t>2</a:t>
            </a:r>
            <a:endParaRPr baseline="30864" sz="13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012240" y="8615679"/>
            <a:ext cx="60959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673100" y="8484361"/>
            <a:ext cx="784860" cy="3048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3809" sz="2100" spc="-15" b="1">
                <a:latin typeface="Times New Roman"/>
                <a:cs typeface="Times New Roman"/>
              </a:rPr>
              <a:t>2</a:t>
            </a:r>
            <a:r>
              <a:rPr dirty="0" smtClean="0" baseline="-23809" sz="2100" spc="0" b="1">
                <a:latin typeface="Times New Roman"/>
                <a:cs typeface="Times New Roman"/>
              </a:rPr>
              <a:t>- </a:t>
            </a:r>
            <a:r>
              <a:rPr dirty="0" smtClean="0" baseline="-23809" sz="2100" spc="-97" b="1">
                <a:latin typeface="Times New Roman"/>
                <a:cs typeface="Times New Roman"/>
              </a:rPr>
              <a:t> </a:t>
            </a:r>
            <a:r>
              <a:rPr dirty="0" smtClean="0" baseline="-23809" sz="2100" spc="-7">
                <a:latin typeface="Cambria Math"/>
                <a:cs typeface="Cambria Math"/>
              </a:rPr>
              <a:t>�</a:t>
            </a:r>
            <a:r>
              <a:rPr dirty="0" smtClean="0" baseline="-27777" sz="1200" spc="-7">
                <a:latin typeface="Cambria Math"/>
                <a:cs typeface="Cambria Math"/>
              </a:rPr>
              <a:t>�</a:t>
            </a:r>
            <a:r>
              <a:rPr dirty="0" smtClean="0" sz="1000" spc="-5">
                <a:latin typeface="Cambria Math"/>
                <a:cs typeface="Cambria Math"/>
              </a:rPr>
              <a:t>√</a:t>
            </a:r>
            <a:r>
              <a:rPr dirty="0" smtClean="0" baseline="5555" sz="1500" spc="-15">
                <a:latin typeface="Cambria Math"/>
                <a:cs typeface="Cambria Math"/>
              </a:rPr>
              <a:t>�</a:t>
            </a:r>
            <a:r>
              <a:rPr dirty="0" smtClean="0" baseline="5555" sz="1500" spc="-7">
                <a:latin typeface="Cambria Math"/>
                <a:cs typeface="Cambria Math"/>
              </a:rPr>
              <a:t>�</a:t>
            </a:r>
            <a:r>
              <a:rPr dirty="0" smtClean="0" baseline="5555" sz="1500" spc="-15">
                <a:latin typeface="Cambria Math"/>
                <a:cs typeface="Cambria Math"/>
              </a:rPr>
              <a:t>��</a:t>
            </a:r>
            <a:endParaRPr baseline="5555" sz="15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99540" y="8475217"/>
            <a:ext cx="86995" cy="137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>
                <a:latin typeface="Cambria Math"/>
                <a:cs typeface="Cambria Math"/>
              </a:rPr>
              <a:t>�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157020" y="8550147"/>
            <a:ext cx="288035" cy="0"/>
          </a:xfrm>
          <a:custGeom>
            <a:avLst/>
            <a:gdLst/>
            <a:ahLst/>
            <a:cxnLst/>
            <a:rect l="l" t="t" r="r" b="b"/>
            <a:pathLst>
              <a:path w="288035" h="0">
                <a:moveTo>
                  <a:pt x="0" y="0"/>
                </a:moveTo>
                <a:lnTo>
                  <a:pt x="288035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673100" y="9014714"/>
            <a:ext cx="17335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3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256080" y="8963151"/>
            <a:ext cx="195072" cy="0"/>
          </a:xfrm>
          <a:custGeom>
            <a:avLst/>
            <a:gdLst/>
            <a:ahLst/>
            <a:cxnLst/>
            <a:rect l="l" t="t" r="r" b="b"/>
            <a:pathLst>
              <a:path w="195072" h="0">
                <a:moveTo>
                  <a:pt x="0" y="0"/>
                </a:moveTo>
                <a:lnTo>
                  <a:pt x="195072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902004" y="8871965"/>
            <a:ext cx="698500" cy="168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150">
                <a:latin typeface="Cambria Math"/>
                <a:cs typeface="Cambria Math"/>
              </a:rPr>
              <a:t>(</a:t>
            </a:r>
            <a:r>
              <a:rPr dirty="0" smtClean="0" sz="1000" spc="-10">
                <a:latin typeface="Cambria Math"/>
                <a:cs typeface="Cambria Math"/>
              </a:rPr>
              <a:t>𝒍��</a:t>
            </a:r>
            <a:r>
              <a:rPr dirty="0" smtClean="0" sz="1000" spc="70">
                <a:latin typeface="Cambria Math"/>
                <a:cs typeface="Cambria Math"/>
              </a:rPr>
              <a:t>(</a:t>
            </a:r>
            <a:r>
              <a:rPr dirty="0" smtClean="0" sz="1000" spc="65">
                <a:latin typeface="Cambria Math"/>
                <a:cs typeface="Cambria Math"/>
              </a:rPr>
              <a:t> </a:t>
            </a:r>
            <a:r>
              <a:rPr dirty="0" smtClean="0" baseline="41666" sz="1200" spc="0">
                <a:latin typeface="Cambria Math"/>
                <a:cs typeface="Cambria Math"/>
              </a:rPr>
              <a:t>�</a:t>
            </a:r>
            <a:r>
              <a:rPr dirty="0" smtClean="0" baseline="62500" sz="1200" spc="0">
                <a:latin typeface="Cambria Math"/>
                <a:cs typeface="Cambria Math"/>
              </a:rPr>
              <a:t>� </a:t>
            </a:r>
            <a:r>
              <a:rPr dirty="0" smtClean="0" baseline="62500" sz="1200" spc="-67">
                <a:latin typeface="Cambria Math"/>
                <a:cs typeface="Cambria Math"/>
              </a:rPr>
              <a:t> </a:t>
            </a:r>
            <a:r>
              <a:rPr dirty="0" smtClean="0" sz="1000" spc="70">
                <a:latin typeface="Cambria Math"/>
                <a:cs typeface="Cambria Math"/>
              </a:rPr>
              <a:t>)</a:t>
            </a:r>
            <a:r>
              <a:rPr dirty="0" smtClean="0" sz="1000" spc="150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243380" y="8961373"/>
            <a:ext cx="221615" cy="137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5">
                <a:latin typeface="Cambria Math"/>
                <a:cs typeface="Cambria Math"/>
              </a:rPr>
              <a:t>�</a:t>
            </a:r>
            <a:r>
              <a:rPr dirty="0" smtClean="0" sz="800" spc="-5">
                <a:latin typeface="Cambria Math"/>
                <a:cs typeface="Cambria Math"/>
              </a:rPr>
              <a:t>−</a:t>
            </a:r>
            <a:r>
              <a:rPr dirty="0" smtClean="0" sz="800" spc="0">
                <a:latin typeface="Cambria Math"/>
                <a:cs typeface="Cambria Math"/>
              </a:rPr>
              <a:t>�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43736" y="9117329"/>
            <a:ext cx="414655" cy="2063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6666" sz="1500" spc="44">
                <a:latin typeface="Cambria Math"/>
                <a:cs typeface="Cambria Math"/>
              </a:rPr>
              <a:t>(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sz="800" spc="-5">
                <a:latin typeface="Cambria Math"/>
                <a:cs typeface="Cambria Math"/>
              </a:rPr>
              <a:t>�</a:t>
            </a:r>
            <a:r>
              <a:rPr dirty="0" smtClean="0" sz="800" spc="-5">
                <a:latin typeface="Cambria Math"/>
                <a:cs typeface="Cambria Math"/>
              </a:rPr>
              <a:t>+</a:t>
            </a:r>
            <a:r>
              <a:rPr dirty="0" smtClean="0" sz="800" spc="40">
                <a:latin typeface="Cambria Math"/>
                <a:cs typeface="Cambria Math"/>
              </a:rPr>
              <a:t>�</a:t>
            </a:r>
            <a:r>
              <a:rPr dirty="0" smtClean="0" baseline="-16666" sz="1500" spc="37">
                <a:latin typeface="Cambria Math"/>
                <a:cs typeface="Cambria Math"/>
              </a:rPr>
              <a:t>)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14704" y="9142221"/>
            <a:ext cx="672084" cy="0"/>
          </a:xfrm>
          <a:custGeom>
            <a:avLst/>
            <a:gdLst/>
            <a:ahLst/>
            <a:cxnLst/>
            <a:rect l="l" t="t" r="r" b="b"/>
            <a:pathLst>
              <a:path w="672084" h="0">
                <a:moveTo>
                  <a:pt x="0" y="0"/>
                </a:moveTo>
                <a:lnTo>
                  <a:pt x="67208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673100" y="9330131"/>
            <a:ext cx="213360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4</a:t>
            </a:r>
            <a:r>
              <a:rPr dirty="0" smtClean="0" sz="1400" spc="0" b="1">
                <a:latin typeface="Times New Roman"/>
                <a:cs typeface="Times New Roman"/>
              </a:rPr>
              <a:t>- </a:t>
            </a:r>
            <a:r>
              <a:rPr dirty="0" smtClean="0" sz="1400" spc="-6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�𝒊�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baseline="30555" sz="1500" spc="-15">
                <a:latin typeface="Cambria Math"/>
                <a:cs typeface="Cambria Math"/>
              </a:rPr>
              <a:t>|</a:t>
            </a:r>
            <a:r>
              <a:rPr dirty="0" smtClean="0" baseline="27777" sz="1500" spc="-15">
                <a:latin typeface="Cambria Math"/>
                <a:cs typeface="Cambria Math"/>
              </a:rPr>
              <a:t>�</a:t>
            </a:r>
            <a:r>
              <a:rPr dirty="0" smtClean="0" baseline="30555" sz="1500" spc="0">
                <a:latin typeface="Cambria Math"/>
                <a:cs typeface="Cambria Math"/>
              </a:rPr>
              <a:t>|</a:t>
            </a:r>
            <a:r>
              <a:rPr dirty="0" smtClean="0" baseline="27777" sz="1500" spc="-30">
                <a:latin typeface="Cambria Math"/>
                <a:cs typeface="Cambria Math"/>
              </a:rPr>
              <a:t>+</a:t>
            </a:r>
            <a:r>
              <a:rPr dirty="0" smtClean="0" baseline="27777" sz="1500" spc="-15">
                <a:latin typeface="Cambria Math"/>
                <a:cs typeface="Cambria Math"/>
              </a:rPr>
              <a:t>�</a:t>
            </a:r>
            <a:r>
              <a:rPr dirty="0" smtClean="0" baseline="27777" sz="1500" spc="-15">
                <a:latin typeface="Cambria Math"/>
                <a:cs typeface="Cambria Math"/>
              </a:rPr>
              <a:t> </a:t>
            </a:r>
            <a:r>
              <a:rPr dirty="0" smtClean="0" baseline="27777" sz="1500" spc="-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baseline="27777" sz="1500" spc="0">
                <a:latin typeface="Cambria Math"/>
                <a:cs typeface="Cambria Math"/>
              </a:rPr>
              <a:t>�</a:t>
            </a:r>
            <a:r>
              <a:rPr dirty="0" smtClean="0" baseline="27777" sz="1500" spc="-15">
                <a:latin typeface="Cambria Math"/>
                <a:cs typeface="Cambria Math"/>
              </a:rPr>
              <a:t>.</a:t>
            </a:r>
            <a:r>
              <a:rPr dirty="0" smtClean="0" baseline="27777" sz="1500" spc="-15">
                <a:latin typeface="Cambria Math"/>
                <a:cs typeface="Cambria Math"/>
              </a:rPr>
              <a:t>�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u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10">
                <a:latin typeface="Freestyle Script"/>
                <a:cs typeface="Freestyle Script"/>
              </a:rPr>
              <a:t>n</a:t>
            </a:r>
            <a:r>
              <a:rPr dirty="0" smtClean="0" sz="1200" spc="-15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10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11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32815"/>
            <a:ext cx="6674484" cy="89776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616077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++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ur</a:t>
            </a:r>
            <a:r>
              <a:rPr dirty="0" smtClean="0" sz="1200" spc="-5">
                <a:latin typeface="Freestyle Script"/>
                <a:cs typeface="Freestyle Script"/>
              </a:rPr>
              <a:t>e</a:t>
            </a:r>
            <a:endParaRPr sz="1200">
              <a:latin typeface="Freestyle Script"/>
              <a:cs typeface="Freestyle Script"/>
            </a:endParaRPr>
          </a:p>
          <a:p>
            <a:pPr marL="12700">
              <a:lnSpc>
                <a:spcPts val="1415"/>
              </a:lnSpc>
              <a:tabLst>
                <a:tab pos="4739005" algn="l"/>
              </a:tabLst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ha</a:t>
            </a:r>
            <a:r>
              <a:rPr dirty="0" smtClean="0" sz="1200" spc="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wo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: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x</a:t>
            </a:r>
            <a:r>
              <a:rPr dirty="0" smtClean="0" sz="1200" spc="-5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	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5">
                <a:latin typeface="Freestyle Script"/>
                <a:cs typeface="Freestyle Script"/>
              </a:rPr>
              <a:t>s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0">
                <a:latin typeface="Freestyle Script"/>
                <a:cs typeface="Freestyle Script"/>
              </a:rPr>
              <a:t>ant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ur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: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J</a:t>
            </a:r>
            <a:r>
              <a:rPr dirty="0" smtClean="0" sz="1200" spc="-25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nan </a:t>
            </a:r>
            <a:r>
              <a:rPr dirty="0" smtClean="0" sz="1200" spc="-5">
                <a:latin typeface="Freestyle Script"/>
                <a:cs typeface="Freestyle Script"/>
              </a:rPr>
              <a:t>N.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hihab</a:t>
            </a:r>
            <a:endParaRPr sz="1200">
              <a:latin typeface="Freestyle Script"/>
              <a:cs typeface="Freestyle Script"/>
            </a:endParaRPr>
          </a:p>
          <a:p>
            <a:pPr>
              <a:lnSpc>
                <a:spcPts val="850"/>
              </a:lnSpc>
              <a:spcBef>
                <a:spcPts val="49"/>
              </a:spcBef>
            </a:pPr>
            <a:endParaRPr sz="850"/>
          </a:p>
          <a:p>
            <a:pPr algn="just" marL="241300" marR="3004185">
              <a:lnSpc>
                <a:spcPct val="1554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+ 8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 4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 =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rec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ce)</a:t>
            </a:r>
            <a:r>
              <a:rPr dirty="0" smtClean="0" sz="1400" spc="0">
                <a:latin typeface="Times New Roman"/>
                <a:cs typeface="Times New Roman"/>
              </a:rPr>
              <a:t> 4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24"/>
              </a:spcBef>
            </a:pPr>
            <a:endParaRPr sz="900"/>
          </a:p>
          <a:p>
            <a:pPr algn="just" marL="241300" marR="288925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) / 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  <a:p>
            <a:pPr marL="241300" marR="2541905">
              <a:lnSpc>
                <a:spcPct val="15500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(4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8)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 =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prec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12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 =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41300" marR="3181985">
              <a:lnSpc>
                <a:spcPct val="155000"/>
              </a:lnSpc>
              <a:spcBef>
                <a:spcPts val="1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%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r>
              <a:rPr dirty="0" smtClean="0" sz="1400" spc="0">
                <a:latin typeface="Times New Roman"/>
                <a:cs typeface="Times New Roman"/>
              </a:rPr>
              <a:t> 8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%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 = 2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re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1"/>
              </a:spcBef>
            </a:pPr>
            <a:endParaRPr sz="1000"/>
          </a:p>
          <a:p>
            <a:pPr marL="241300" marR="13335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%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3.0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.0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r>
              <a:rPr dirty="0" smtClean="0" sz="1400" spc="-15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%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9"/>
              </a:spcBef>
            </a:pPr>
            <a:endParaRPr sz="1000"/>
          </a:p>
          <a:p>
            <a:pPr marL="241300" marR="12700">
              <a:lnSpc>
                <a:spcPts val="162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</a:t>
            </a:r>
            <a:r>
              <a:rPr dirty="0" smtClean="0" sz="1400" spc="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 </a:t>
            </a:r>
            <a:r>
              <a:rPr dirty="0" smtClean="0" sz="1400" spc="-125" b="1">
                <a:latin typeface="Times New Roman"/>
                <a:cs typeface="Times New Roman"/>
              </a:rPr>
              <a:t> 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ite </a:t>
            </a:r>
            <a:r>
              <a:rPr dirty="0" smtClean="0" sz="1400" spc="-114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++ </a:t>
            </a:r>
            <a:r>
              <a:rPr dirty="0" smtClean="0" sz="1400" spc="-1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m </a:t>
            </a:r>
            <a:r>
              <a:rPr dirty="0" smtClean="0" sz="1400" spc="-13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to </a:t>
            </a:r>
            <a:r>
              <a:rPr dirty="0" smtClean="0" sz="1400" spc="-1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pr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nt </a:t>
            </a:r>
            <a:r>
              <a:rPr dirty="0" smtClean="0" sz="1400" spc="-11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</a:t>
            </a:r>
            <a:r>
              <a:rPr dirty="0" smtClean="0" sz="1400" spc="-11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lt </a:t>
            </a:r>
            <a:r>
              <a:rPr dirty="0" smtClean="0" sz="1400" spc="-11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</a:t>
            </a:r>
            <a:r>
              <a:rPr dirty="0" smtClean="0" sz="1400" spc="-114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z</a:t>
            </a:r>
            <a:r>
              <a:rPr dirty="0" smtClean="0" sz="1400" spc="0" b="1">
                <a:latin typeface="Times New Roman"/>
                <a:cs typeface="Times New Roman"/>
              </a:rPr>
              <a:t>=</a:t>
            </a:r>
            <a:r>
              <a:rPr dirty="0" smtClean="0" sz="1400" spc="-10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a+</a:t>
            </a:r>
            <a:r>
              <a:rPr dirty="0" smtClean="0" sz="1400" spc="-10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*</a:t>
            </a:r>
            <a:r>
              <a:rPr dirty="0" smtClean="0" sz="1400" spc="25" b="1">
                <a:latin typeface="Times New Roman"/>
                <a:cs typeface="Times New Roman"/>
              </a:rPr>
              <a:t>b</a:t>
            </a:r>
            <a:r>
              <a:rPr dirty="0" smtClean="0" sz="1400" spc="-15" b="1">
                <a:latin typeface="Times New Roman"/>
                <a:cs typeface="Times New Roman"/>
              </a:rPr>
              <a:t>-</a:t>
            </a:r>
            <a:r>
              <a:rPr dirty="0" smtClean="0" sz="1400" spc="0" b="1">
                <a:latin typeface="Times New Roman"/>
                <a:cs typeface="Times New Roman"/>
              </a:rPr>
              <a:t>3</a:t>
            </a:r>
            <a:r>
              <a:rPr dirty="0" smtClean="0" sz="1400" spc="-15" b="1">
                <a:latin typeface="Times New Roman"/>
                <a:cs typeface="Times New Roman"/>
              </a:rPr>
              <a:t>)</a:t>
            </a:r>
            <a:r>
              <a:rPr dirty="0" smtClean="0" sz="1400" spc="0" b="1">
                <a:latin typeface="Times New Roman"/>
                <a:cs typeface="Times New Roman"/>
              </a:rPr>
              <a:t>/</a:t>
            </a:r>
            <a:r>
              <a:rPr dirty="0" smtClean="0" sz="1400" spc="-10" b="1">
                <a:latin typeface="Times New Roman"/>
                <a:cs typeface="Times New Roman"/>
              </a:rPr>
              <a:t>4</a:t>
            </a:r>
            <a:r>
              <a:rPr dirty="0" smtClean="0" sz="1400" spc="-10" b="1">
                <a:latin typeface="Times New Roman"/>
                <a:cs typeface="Times New Roman"/>
              </a:rPr>
              <a:t>*</a:t>
            </a:r>
            <a:r>
              <a:rPr dirty="0" smtClean="0" sz="1400" spc="0" b="1">
                <a:latin typeface="Times New Roman"/>
                <a:cs typeface="Times New Roman"/>
              </a:rPr>
              <a:t>a </a:t>
            </a:r>
            <a:r>
              <a:rPr dirty="0" smtClean="0" sz="1400" spc="-1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u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ing </a:t>
            </a:r>
            <a:r>
              <a:rPr dirty="0" smtClean="0" sz="1400" spc="-1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st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 c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&lt;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yp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&gt;()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pe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marL="241300" marR="4686300">
              <a:lnSpc>
                <a:spcPts val="3140"/>
              </a:lnSpc>
              <a:spcBef>
                <a:spcPts val="20"/>
              </a:spcBef>
            </a:pPr>
            <a:r>
              <a:rPr dirty="0" smtClean="0" sz="1400">
                <a:latin typeface="Andalus"/>
                <a:cs typeface="Andalus"/>
              </a:rPr>
              <a:t>#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lude 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iostr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h&gt;</a:t>
            </a:r>
            <a:r>
              <a:rPr dirty="0" smtClean="0" sz="1400" spc="0">
                <a:latin typeface="Andalus"/>
                <a:cs typeface="Andalus"/>
              </a:rPr>
              <a:t> int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()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1100"/>
              </a:lnSpc>
              <a:spcBef>
                <a:spcPts val="4"/>
              </a:spcBef>
            </a:pPr>
            <a:endParaRPr sz="1100"/>
          </a:p>
          <a:p>
            <a:pPr algn="just" marL="241300" marR="6346825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{</a:t>
            </a:r>
            <a:endParaRPr sz="1400">
              <a:latin typeface="Andalus"/>
              <a:cs typeface="Andalus"/>
            </a:endParaRPr>
          </a:p>
          <a:p>
            <a:pPr marL="241300" marR="4226560">
              <a:lnSpc>
                <a:spcPts val="3140"/>
              </a:lnSpc>
              <a:spcBef>
                <a:spcPts val="340"/>
              </a:spcBef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b; 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\</a:t>
            </a:r>
            <a:r>
              <a:rPr dirty="0" smtClean="0" sz="1400" spc="0">
                <a:latin typeface="Andalus"/>
                <a:cs typeface="Andalus"/>
              </a:rPr>
              <a:t>\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 d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lara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ion</a:t>
            </a:r>
            <a:r>
              <a:rPr dirty="0" smtClean="0" sz="1400" spc="0">
                <a:latin typeface="Andalus"/>
                <a:cs typeface="Andalus"/>
              </a:rPr>
              <a:t> float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; 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\\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z de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ara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ion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algn="just" marL="241300" marR="3751579">
              <a:lnSpc>
                <a:spcPct val="100000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5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,b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ue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-5">
                <a:latin typeface="Andalus"/>
                <a:cs typeface="Andalus"/>
              </a:rPr>
              <a:t>”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&lt;en</a:t>
            </a:r>
            <a:r>
              <a:rPr dirty="0" smtClean="0" sz="1400" spc="-1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l;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1400"/>
              </a:lnSpc>
              <a:spcBef>
                <a:spcPts val="64"/>
              </a:spcBef>
            </a:pPr>
            <a:endParaRPr sz="1400"/>
          </a:p>
          <a:p>
            <a:pPr algn="just" marL="241300" marR="3711575">
              <a:lnSpc>
                <a:spcPct val="100000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&gt;&gt;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a&gt;</a:t>
            </a:r>
            <a:r>
              <a:rPr dirty="0" smtClean="0" sz="1400" spc="-10">
                <a:latin typeface="Andalus"/>
                <a:cs typeface="Andalus"/>
              </a:rPr>
              <a:t>&gt;</a:t>
            </a:r>
            <a:r>
              <a:rPr dirty="0" smtClean="0" sz="1400" spc="0">
                <a:latin typeface="Andalus"/>
                <a:cs typeface="Andalus"/>
              </a:rPr>
              <a:t>b; \\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ent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 a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endParaRPr sz="1400">
              <a:latin typeface="Andalus"/>
              <a:cs typeface="Andalus"/>
            </a:endParaRPr>
          </a:p>
          <a:p>
            <a:pPr marL="241300" marR="2637155">
              <a:lnSpc>
                <a:spcPct val="186400"/>
              </a:lnSpc>
            </a:pP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= (float)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5">
                <a:latin typeface="Andalus"/>
                <a:cs typeface="Andalus"/>
              </a:rPr>
              <a:t>+</a:t>
            </a:r>
            <a:r>
              <a:rPr dirty="0" smtClean="0" sz="1400" spc="0">
                <a:latin typeface="Andalus"/>
                <a:cs typeface="Andalus"/>
              </a:rPr>
              <a:t>b*</a:t>
            </a:r>
            <a:r>
              <a:rPr dirty="0" smtClean="0" sz="1400" spc="-5">
                <a:latin typeface="Andalus"/>
                <a:cs typeface="Andalus"/>
              </a:rPr>
              <a:t>b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3</a:t>
            </a:r>
            <a:r>
              <a:rPr dirty="0" smtClean="0" sz="1400" spc="-2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/4</a:t>
            </a:r>
            <a:r>
              <a:rPr dirty="0" smtClean="0" sz="1400" spc="-10">
                <a:latin typeface="Andalus"/>
                <a:cs typeface="Andalus"/>
              </a:rPr>
              <a:t>*</a:t>
            </a:r>
            <a:r>
              <a:rPr dirty="0" smtClean="0" sz="1400" spc="0">
                <a:latin typeface="Andalus"/>
                <a:cs typeface="Andalus"/>
              </a:rPr>
              <a:t>a;  </a:t>
            </a:r>
            <a:r>
              <a:rPr dirty="0" smtClean="0" sz="1400" spc="5">
                <a:latin typeface="Andalus"/>
                <a:cs typeface="Andalus"/>
              </a:rPr>
              <a:t>\</a:t>
            </a:r>
            <a:r>
              <a:rPr dirty="0" smtClean="0" sz="1400" spc="0">
                <a:latin typeface="Andalus"/>
                <a:cs typeface="Andalus"/>
              </a:rPr>
              <a:t>\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al</a:t>
            </a:r>
            <a:r>
              <a:rPr dirty="0" smtClean="0" sz="1400" spc="-2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ulate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z v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ue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s f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oa</a:t>
            </a:r>
            <a:r>
              <a:rPr dirty="0" smtClean="0" sz="1400" spc="-2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 Cout&lt;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5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="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-5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ndl;</a:t>
            </a:r>
            <a:endParaRPr sz="1400">
              <a:latin typeface="Andalus"/>
              <a:cs typeface="Andalus"/>
            </a:endParaRPr>
          </a:p>
          <a:p>
            <a:pPr marL="241300" marR="1650364">
              <a:lnSpc>
                <a:spcPct val="186400"/>
              </a:lnSpc>
              <a:spcBef>
                <a:spcPts val="15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out&lt;&lt;"z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"&lt;&lt;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ic_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&gt;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);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\\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nt 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ger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 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 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turn 0;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1400"/>
              </a:lnSpc>
              <a:spcBef>
                <a:spcPts val="64"/>
              </a:spcBef>
            </a:pPr>
            <a:endParaRPr sz="1400"/>
          </a:p>
          <a:p>
            <a:pPr algn="just" marL="241300" marR="6346825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}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u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10">
                <a:latin typeface="Freestyle Script"/>
                <a:cs typeface="Freestyle Script"/>
              </a:rPr>
              <a:t>n</a:t>
            </a:r>
            <a:r>
              <a:rPr dirty="0" smtClean="0" sz="1200" spc="-15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10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7112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32815"/>
            <a:ext cx="1015365" cy="3873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++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ur</a:t>
            </a:r>
            <a:r>
              <a:rPr dirty="0" smtClean="0" sz="1200" spc="-5">
                <a:latin typeface="Freestyle Script"/>
                <a:cs typeface="Freestyle Script"/>
              </a:rPr>
              <a:t>e</a:t>
            </a:r>
            <a:endParaRPr sz="1200">
              <a:latin typeface="Freestyle Script"/>
              <a:cs typeface="Freestyle Script"/>
            </a:endParaRPr>
          </a:p>
          <a:p>
            <a:pPr marL="12700">
              <a:lnSpc>
                <a:spcPts val="1415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ha</a:t>
            </a:r>
            <a:r>
              <a:rPr dirty="0" smtClean="0" sz="1200" spc="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wo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: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x</a:t>
            </a:r>
            <a:r>
              <a:rPr dirty="0" smtClean="0" sz="1200" spc="-5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71313" y="612647"/>
            <a:ext cx="1416050" cy="207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5">
                <a:latin typeface="Freestyle Script"/>
                <a:cs typeface="Freestyle Script"/>
              </a:rPr>
              <a:t>s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0">
                <a:latin typeface="Freestyle Script"/>
                <a:cs typeface="Freestyle Script"/>
              </a:rPr>
              <a:t>ant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ur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: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J</a:t>
            </a:r>
            <a:r>
              <a:rPr dirty="0" smtClean="0" sz="1200" spc="-25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nan </a:t>
            </a:r>
            <a:r>
              <a:rPr dirty="0" smtClean="0" sz="1200" spc="-5">
                <a:latin typeface="Freestyle Script"/>
                <a:cs typeface="Freestyle Script"/>
              </a:rPr>
              <a:t>N.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hihab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0248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921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62223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65499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1361693"/>
            <a:ext cx="6671309" cy="11995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>
              <a:lnSpc>
                <a:spcPct val="100000"/>
              </a:lnSpc>
            </a:pPr>
            <a:r>
              <a:rPr dirty="0" smtClean="0" sz="1400" spc="5" b="1" u="heavy">
                <a:latin typeface="Times New Roman"/>
                <a:cs typeface="Times New Roman"/>
              </a:rPr>
              <a:t>2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5" b="1" u="heavy">
                <a:latin typeface="Times New Roman"/>
                <a:cs typeface="Times New Roman"/>
              </a:rPr>
              <a:t>1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0" b="1" u="heavy">
                <a:latin typeface="Times New Roman"/>
                <a:cs typeface="Times New Roman"/>
              </a:rPr>
              <a:t>2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20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er</a:t>
            </a:r>
            <a:r>
              <a:rPr dirty="0" smtClean="0" sz="1400" spc="5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1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19"/>
              </a:spcBef>
            </a:pPr>
            <a:endParaRPr sz="1200"/>
          </a:p>
          <a:p>
            <a:pPr marL="12700" marR="12700">
              <a:lnSpc>
                <a:spcPct val="96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re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rel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ary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ire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ero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lse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3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ze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ue.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re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u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10">
                <a:latin typeface="Freestyle Script"/>
                <a:cs typeface="Freestyle Script"/>
              </a:rPr>
              <a:t>n</a:t>
            </a:r>
            <a:r>
              <a:rPr dirty="0" smtClean="0" sz="1200" spc="-15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10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7112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4438208"/>
            <a:ext cx="6673850" cy="29864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961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ds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3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ber,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har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ors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nce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ue,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0">
                <a:latin typeface="Times New Roman"/>
                <a:cs typeface="Times New Roman"/>
              </a:rPr>
              <a:t> st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use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dre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-1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par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12700" marR="2024380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 Wri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 an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pr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2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te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t if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5" b="1">
                <a:latin typeface="Times New Roman"/>
                <a:cs typeface="Times New Roman"/>
              </a:rPr>
              <a:t>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ber (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n) is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n.</a:t>
            </a:r>
            <a:r>
              <a:rPr dirty="0" smtClean="0" sz="1400" spc="0" b="1">
                <a:latin typeface="Times New Roman"/>
                <a:cs typeface="Times New Roman"/>
              </a:rPr>
              <a:t> 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:- 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15" b="1">
                <a:latin typeface="Times New Roman"/>
                <a:cs typeface="Times New Roman"/>
              </a:rPr>
              <a:t>%</a:t>
            </a:r>
            <a:r>
              <a:rPr dirty="0" smtClean="0" sz="1400" spc="-10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=</a:t>
            </a:r>
            <a:r>
              <a:rPr dirty="0" smtClean="0" sz="1400" spc="-5" b="1">
                <a:latin typeface="Times New Roman"/>
                <a:cs typeface="Times New Roman"/>
              </a:rPr>
              <a:t>=</a:t>
            </a:r>
            <a:r>
              <a:rPr dirty="0" smtClean="0" sz="1400" spc="0" b="1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4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4723130">
              <a:lnSpc>
                <a:spcPct val="100000"/>
              </a:lnSpc>
            </a:pPr>
            <a:r>
              <a:rPr dirty="0" smtClean="0" sz="1400" spc="5" b="1" u="heavy">
                <a:latin typeface="Times New Roman"/>
                <a:cs typeface="Times New Roman"/>
              </a:rPr>
              <a:t>2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10" b="1" u="heavy">
                <a:latin typeface="Times New Roman"/>
                <a:cs typeface="Times New Roman"/>
              </a:rPr>
              <a:t>1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0" b="1" u="heavy">
                <a:latin typeface="Times New Roman"/>
                <a:cs typeface="Times New Roman"/>
              </a:rPr>
              <a:t>3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L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Ope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5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5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algn="just" marL="12700" marR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te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rel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l op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r</a:t>
            </a:r>
            <a:r>
              <a:rPr dirty="0" smtClean="0" sz="1400" spc="2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l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l</a:t>
            </a:r>
            <a:r>
              <a:rPr dirty="0" smtClean="0" sz="1400" spc="1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her.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term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lo</a:t>
            </a:r>
            <a:r>
              <a:rPr dirty="0" smtClean="0" sz="1400" spc="-10" i="1">
                <a:latin typeface="Times New Roman"/>
                <a:cs typeface="Times New Roman"/>
              </a:rPr>
              <a:t>g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0" i="1">
                <a:latin typeface="Times New Roman"/>
                <a:cs typeface="Times New Roman"/>
              </a:rPr>
              <a:t>al </a:t>
            </a:r>
            <a:r>
              <a:rPr dirty="0" smtClean="0" sz="1400" spc="-12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5" i="1">
                <a:latin typeface="Times New Roman"/>
                <a:cs typeface="Times New Roman"/>
              </a:rPr>
              <a:t>r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or </a:t>
            </a:r>
            <a:r>
              <a:rPr dirty="0" smtClean="0" sz="1400" spc="-11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l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g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c</a:t>
            </a:r>
            <a:r>
              <a:rPr dirty="0" smtClean="0" sz="1400" spc="5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l </a:t>
            </a:r>
            <a:r>
              <a:rPr dirty="0" smtClean="0" sz="1400" spc="-12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refe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ic.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bine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4500" y="8835390"/>
            <a:ext cx="6673850" cy="619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5" b="1" i="1">
                <a:latin typeface="Times New Roman"/>
                <a:cs typeface="Times New Roman"/>
              </a:rPr>
              <a:t>A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25" b="1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Times New Roman"/>
                <a:cs typeface="Times New Roman"/>
              </a:rPr>
              <a:t>&amp;</a:t>
            </a:r>
            <a:r>
              <a:rPr dirty="0" smtClean="0" sz="1400" spc="0">
                <a:latin typeface="Times New Roman"/>
                <a:cs typeface="Times New Roman"/>
              </a:rPr>
              <a:t>&amp;)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nly if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h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0">
                <a:latin typeface="Times New Roman"/>
                <a:cs typeface="Times New Roman"/>
              </a:rPr>
              <a:t> tr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e.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e,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gram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84936" y="2759582"/>
          <a:ext cx="6652386" cy="14829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9097"/>
                <a:gridCol w="2161413"/>
                <a:gridCol w="1507489"/>
                <a:gridCol w="1553336"/>
              </a:tblGrid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Oper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400" spc="5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-2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-2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ple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00" spc="5" b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ult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==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Equ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li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=6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1(tru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!=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Ineq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6!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 b="1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se)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69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&lt;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Le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4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than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1(tru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&lt;=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Le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4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than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mtClean="0" sz="14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eq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=6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1(tru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&gt;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Gre</a:t>
                      </a:r>
                      <a:r>
                        <a:rPr dirty="0" smtClean="0" sz="1400" spc="5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er t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an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0(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se)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&gt;=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Gre</a:t>
                      </a:r>
                      <a:r>
                        <a:rPr dirty="0" smtClean="0" sz="1400" spc="5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er t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an and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ual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400" spc="-5" b="1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1(tru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613537" y="7781797"/>
          <a:ext cx="6567043" cy="8505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0414"/>
                <a:gridCol w="2161412"/>
                <a:gridCol w="1483106"/>
                <a:gridCol w="1631061"/>
              </a:tblGrid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Oper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400" spc="5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-2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-2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ple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00" spc="5" b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ult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&amp;&amp;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gi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4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nd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dirty="0" smtClean="0" sz="14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69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||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gi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4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Or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||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!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gi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4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not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!(</a:t>
                      </a:r>
                      <a:r>
                        <a:rPr dirty="0" smtClean="0" sz="1400" spc="5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1)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32815"/>
            <a:ext cx="6670675" cy="16389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616966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++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ur</a:t>
            </a:r>
            <a:r>
              <a:rPr dirty="0" smtClean="0" sz="1200" spc="-5">
                <a:latin typeface="Freestyle Script"/>
                <a:cs typeface="Freestyle Script"/>
              </a:rPr>
              <a:t>e</a:t>
            </a:r>
            <a:endParaRPr sz="1200">
              <a:latin typeface="Freestyle Script"/>
              <a:cs typeface="Freestyle Script"/>
            </a:endParaRPr>
          </a:p>
          <a:p>
            <a:pPr algn="just" marL="12700" marR="540385">
              <a:lnSpc>
                <a:spcPts val="1415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ha</a:t>
            </a:r>
            <a:r>
              <a:rPr dirty="0" smtClean="0" sz="1200" spc="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wo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: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x</a:t>
            </a:r>
            <a:r>
              <a:rPr dirty="0" smtClean="0" sz="1200" spc="-5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                                                                                                 </a:t>
            </a:r>
            <a:r>
              <a:rPr dirty="0" smtClean="0" sz="1200" spc="2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5">
                <a:latin typeface="Freestyle Script"/>
                <a:cs typeface="Freestyle Script"/>
              </a:rPr>
              <a:t>s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0">
                <a:latin typeface="Freestyle Script"/>
                <a:cs typeface="Freestyle Script"/>
              </a:rPr>
              <a:t>ant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ur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: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J</a:t>
            </a:r>
            <a:r>
              <a:rPr dirty="0" smtClean="0" sz="1200" spc="-25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nan </a:t>
            </a:r>
            <a:r>
              <a:rPr dirty="0" smtClean="0" sz="1200" spc="-5">
                <a:latin typeface="Freestyle Script"/>
                <a:cs typeface="Freestyle Script"/>
              </a:rPr>
              <a:t>N.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hihab</a:t>
            </a:r>
            <a:endParaRPr sz="1200">
              <a:latin typeface="Freestyle Script"/>
              <a:cs typeface="Freestyle Script"/>
            </a:endParaRPr>
          </a:p>
          <a:p>
            <a:pPr>
              <a:lnSpc>
                <a:spcPts val="900"/>
              </a:lnSpc>
              <a:spcBef>
                <a:spcPts val="42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651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60" b="1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5">
                <a:latin typeface="Times New Roman"/>
                <a:cs typeface="Times New Roman"/>
              </a:rPr>
              <a:t>|</a:t>
            </a:r>
            <a:r>
              <a:rPr dirty="0" smtClean="0" sz="1400" spc="-5">
                <a:latin typeface="Times New Roman"/>
                <a:cs typeface="Times New Roman"/>
              </a:rPr>
              <a:t>|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 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lse,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ram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oce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565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ne</a:t>
            </a:r>
            <a:r>
              <a:rPr dirty="0" smtClean="0" sz="1400" spc="-10" i="1">
                <a:latin typeface="Times New Roman"/>
                <a:cs typeface="Times New Roman"/>
              </a:rPr>
              <a:t>g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14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!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nary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r,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algn="just" marL="12700" marR="270891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fa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se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3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u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10">
                <a:latin typeface="Freestyle Script"/>
                <a:cs typeface="Freestyle Script"/>
              </a:rPr>
              <a:t>n</a:t>
            </a:r>
            <a:r>
              <a:rPr dirty="0" smtClean="0" sz="1200" spc="-15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10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7112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3534282"/>
            <a:ext cx="6674484" cy="4867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397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Bo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nce 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an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like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0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&gt;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1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+ </a:t>
            </a: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2</a:t>
            </a:r>
            <a:r>
              <a:rPr dirty="0" smtClean="0" sz="1400" spc="1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  <a:p>
            <a:pPr marL="12700" marR="14604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&gt; </a:t>
            </a:r>
            <a:r>
              <a:rPr dirty="0" smtClean="0" sz="1400" spc="-3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1 </a:t>
            </a:r>
            <a:r>
              <a:rPr dirty="0" smtClean="0" sz="1400" spc="-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+ </a:t>
            </a:r>
            <a:r>
              <a:rPr dirty="0" smtClean="0" sz="1400" spc="-4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2</a:t>
            </a:r>
            <a:r>
              <a:rPr dirty="0" smtClean="0" sz="1400" spc="5" b="1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is,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se,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se.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4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algn="just" marL="12700" marR="2660015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&gt;5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&amp;</a:t>
            </a:r>
            <a:r>
              <a:rPr dirty="0" smtClean="0" sz="1400" spc="0">
                <a:latin typeface="Times New Roman"/>
                <a:cs typeface="Times New Roman"/>
              </a:rPr>
              <a:t>&amp; !(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9) </a:t>
            </a:r>
            <a:r>
              <a:rPr dirty="0" smtClean="0" sz="1400" spc="-10">
                <a:latin typeface="Times New Roman"/>
                <a:cs typeface="Times New Roman"/>
              </a:rPr>
              <a:t>|</a:t>
            </a:r>
            <a:r>
              <a:rPr dirty="0" smtClean="0" sz="1400" spc="0">
                <a:latin typeface="Times New Roman"/>
                <a:cs typeface="Times New Roman"/>
              </a:rPr>
              <a:t>|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&lt;=4      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82753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 Wri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 an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pr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2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te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t if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ch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cter (c)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is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it.</a:t>
            </a:r>
            <a:endParaRPr sz="1400">
              <a:latin typeface="Times New Roman"/>
              <a:cs typeface="Times New Roman"/>
            </a:endParaRPr>
          </a:p>
          <a:p>
            <a:pPr algn="just" marL="12700" marR="4599940">
              <a:lnSpc>
                <a:spcPts val="1585"/>
              </a:lnSpc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&gt;=</a:t>
            </a:r>
            <a:r>
              <a:rPr dirty="0" smtClean="0" sz="1400" spc="-15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0' &amp;&amp;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 &lt;=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'9'</a:t>
            </a:r>
            <a:endParaRPr sz="1400">
              <a:latin typeface="Times New Roman"/>
              <a:cs typeface="Times New Roman"/>
            </a:endParaRPr>
          </a:p>
          <a:p>
            <a:pPr algn="just" marL="12700" marR="1884680">
              <a:lnSpc>
                <a:spcPts val="163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 Wri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 an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pr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2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te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t if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h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cter c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is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ter.</a:t>
            </a:r>
            <a:endParaRPr sz="1400">
              <a:latin typeface="Times New Roman"/>
              <a:cs typeface="Times New Roman"/>
            </a:endParaRPr>
          </a:p>
          <a:p>
            <a:pPr algn="just" marL="12700" marR="3082925">
              <a:lnSpc>
                <a:spcPts val="1585"/>
              </a:lnSpc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&gt;= 'a'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&amp;</a:t>
            </a:r>
            <a:r>
              <a:rPr dirty="0" smtClean="0" sz="1400" spc="0">
                <a:latin typeface="Times New Roman"/>
                <a:cs typeface="Times New Roman"/>
              </a:rPr>
              <a:t>&amp;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c&lt;=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'z' </a:t>
            </a:r>
            <a:r>
              <a:rPr dirty="0" smtClean="0" sz="1400" spc="-10">
                <a:latin typeface="Times New Roman"/>
                <a:cs typeface="Times New Roman"/>
              </a:rPr>
              <a:t>|</a:t>
            </a:r>
            <a:r>
              <a:rPr dirty="0" smtClean="0" sz="1400" spc="0">
                <a:latin typeface="Times New Roman"/>
                <a:cs typeface="Times New Roman"/>
              </a:rPr>
              <a:t>|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&gt;='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' &amp;&amp;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&lt;='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'</a:t>
            </a:r>
            <a:endParaRPr sz="1400">
              <a:latin typeface="Times New Roman"/>
              <a:cs typeface="Times New Roman"/>
            </a:endParaRPr>
          </a:p>
          <a:p>
            <a:pPr marL="12700" marR="1204595">
              <a:lnSpc>
                <a:spcPts val="1620"/>
              </a:lnSpc>
              <a:spcBef>
                <a:spcPts val="55"/>
              </a:spcBef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 Wri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 an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pr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2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te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t if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n is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odd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d </a:t>
            </a:r>
            <a:r>
              <a:rPr dirty="0" smtClean="0" sz="1400" spc="-5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si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ve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or n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en</a:t>
            </a:r>
            <a:r>
              <a:rPr dirty="0" smtClean="0" sz="1400" spc="0" b="1">
                <a:latin typeface="Times New Roman"/>
                <a:cs typeface="Times New Roman"/>
              </a:rPr>
              <a:t> and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ve.</a:t>
            </a:r>
            <a:endParaRPr sz="1400">
              <a:latin typeface="Times New Roman"/>
              <a:cs typeface="Times New Roman"/>
            </a:endParaRPr>
          </a:p>
          <a:p>
            <a:pPr algn="just" marL="12700" marR="3048635">
              <a:lnSpc>
                <a:spcPts val="1540"/>
              </a:lnSpc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n: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%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!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&amp;</a:t>
            </a:r>
            <a:r>
              <a:rPr dirty="0" smtClean="0" sz="1400" spc="0">
                <a:latin typeface="Times New Roman"/>
                <a:cs typeface="Times New Roman"/>
              </a:rPr>
              <a:t>&amp; n&gt;=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|</a:t>
            </a:r>
            <a:r>
              <a:rPr dirty="0" smtClean="0" sz="1400" spc="0">
                <a:latin typeface="Times New Roman"/>
                <a:cs typeface="Times New Roman"/>
              </a:rPr>
              <a:t>|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n%2 == 0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&amp;&amp; n</a:t>
            </a:r>
            <a:r>
              <a:rPr dirty="0" smtClean="0" sz="1400" spc="-10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68"/>
              </a:spcBef>
            </a:pPr>
            <a:endParaRPr sz="1100"/>
          </a:p>
          <a:p>
            <a:pPr marL="241300">
              <a:lnSpc>
                <a:spcPct val="100000"/>
              </a:lnSpc>
            </a:pPr>
            <a:r>
              <a:rPr dirty="0" smtClean="0" sz="1400" spc="5" b="1" u="heavy">
                <a:latin typeface="Times New Roman"/>
                <a:cs typeface="Times New Roman"/>
              </a:rPr>
              <a:t>2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5" b="1" u="heavy">
                <a:latin typeface="Times New Roman"/>
                <a:cs typeface="Times New Roman"/>
              </a:rPr>
              <a:t>1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0" b="1" u="heavy">
                <a:latin typeface="Times New Roman"/>
                <a:cs typeface="Times New Roman"/>
              </a:rPr>
              <a:t>4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ent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er</a:t>
            </a:r>
            <a:r>
              <a:rPr dirty="0" smtClean="0" sz="1400" spc="5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5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63"/>
              </a:spcBef>
            </a:pPr>
            <a:endParaRPr sz="1200"/>
          </a:p>
          <a:p>
            <a:pPr marL="12700" marR="19685">
              <a:lnSpc>
                <a:spcPts val="1610"/>
              </a:lnSpc>
              <a:tabLst>
                <a:tab pos="346075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gn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‘</a:t>
            </a:r>
            <a:r>
              <a:rPr dirty="0" smtClean="0" sz="1400" spc="0">
                <a:latin typeface="Times New Roman"/>
                <a:cs typeface="Times New Roman"/>
              </a:rPr>
              <a:t>=’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stor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lue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ht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eft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ide.	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5;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ns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ger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a.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art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eft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gn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lv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l</a:t>
            </a:r>
            <a:r>
              <a:rPr dirty="0" smtClean="0" sz="1400" spc="0" i="1">
                <a:latin typeface="Times New Roman"/>
                <a:cs typeface="Times New Roman"/>
              </a:rPr>
              <a:t>ue</a:t>
            </a:r>
            <a:r>
              <a:rPr dirty="0" smtClean="0" sz="1400" spc="10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ft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ue)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rv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l</a:t>
            </a:r>
            <a:r>
              <a:rPr dirty="0" smtClean="0" sz="1400" spc="-10" i="1">
                <a:latin typeface="Times New Roman"/>
                <a:cs typeface="Times New Roman"/>
              </a:rPr>
              <a:t>u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t 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ue). 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ost 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port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 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 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 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5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-l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ft 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le. 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61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gn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rig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t,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d </a:t>
            </a:r>
            <a:r>
              <a:rPr dirty="0" smtClean="0" sz="1400" spc="-150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ev</a:t>
            </a:r>
            <a:r>
              <a:rPr dirty="0" smtClean="0" sz="1400" spc="-10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r </a:t>
            </a:r>
            <a:r>
              <a:rPr dirty="0" smtClean="0" sz="1400" spc="-150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he </a:t>
            </a:r>
            <a:r>
              <a:rPr dirty="0" smtClean="0" sz="1400" spc="-16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h</a:t>
            </a:r>
            <a:r>
              <a:rPr dirty="0" smtClean="0" sz="1400" spc="0" i="1">
                <a:latin typeface="Times New Roman"/>
                <a:cs typeface="Times New Roman"/>
              </a:rPr>
              <a:t>er </a:t>
            </a:r>
            <a:r>
              <a:rPr dirty="0" smtClean="0" sz="1400" spc="-145" i="1">
                <a:latin typeface="Times New Roman"/>
                <a:cs typeface="Times New Roman"/>
              </a:rPr>
              <a:t> </a:t>
            </a:r>
            <a:r>
              <a:rPr dirty="0" smtClean="0" sz="1400" spc="-15" i="1">
                <a:latin typeface="Times New Roman"/>
                <a:cs typeface="Times New Roman"/>
              </a:rPr>
              <a:t>w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15" i="1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are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zed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3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84936" y="2270378"/>
          <a:ext cx="6795643" cy="10619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6614"/>
                <a:gridCol w="1356741"/>
                <a:gridCol w="1356614"/>
                <a:gridCol w="1357883"/>
                <a:gridCol w="1356741"/>
              </a:tblGrid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P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Q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p 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dirty="0" smtClean="0" sz="14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q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p || q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!p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se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se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se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se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True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se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True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se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True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True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True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True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True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True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se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True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se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400" spc="5" b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True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5" b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se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32815"/>
            <a:ext cx="1015365" cy="3873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++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ur</a:t>
            </a:r>
            <a:r>
              <a:rPr dirty="0" smtClean="0" sz="1200" spc="-5">
                <a:latin typeface="Freestyle Script"/>
                <a:cs typeface="Freestyle Script"/>
              </a:rPr>
              <a:t>e</a:t>
            </a:r>
            <a:endParaRPr sz="1200">
              <a:latin typeface="Freestyle Script"/>
              <a:cs typeface="Freestyle Script"/>
            </a:endParaRPr>
          </a:p>
          <a:p>
            <a:pPr marL="12700">
              <a:lnSpc>
                <a:spcPts val="1415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ha</a:t>
            </a:r>
            <a:r>
              <a:rPr dirty="0" smtClean="0" sz="1200" spc="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wo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: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x</a:t>
            </a:r>
            <a:r>
              <a:rPr dirty="0" smtClean="0" sz="1200" spc="-5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71313" y="612647"/>
            <a:ext cx="1416050" cy="207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5">
                <a:latin typeface="Freestyle Script"/>
                <a:cs typeface="Freestyle Script"/>
              </a:rPr>
              <a:t>s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0">
                <a:latin typeface="Freestyle Script"/>
                <a:cs typeface="Freestyle Script"/>
              </a:rPr>
              <a:t>ant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ur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: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J</a:t>
            </a:r>
            <a:r>
              <a:rPr dirty="0" smtClean="0" sz="1200" spc="-25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nan </a:t>
            </a:r>
            <a:r>
              <a:rPr dirty="0" smtClean="0" sz="1200" spc="-5">
                <a:latin typeface="Freestyle Script"/>
                <a:cs typeface="Freestyle Script"/>
              </a:rPr>
              <a:t>N.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hihab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0248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921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62223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65499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3612006"/>
            <a:ext cx="4025265" cy="58242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 Ill</a:t>
            </a:r>
            <a:r>
              <a:rPr dirty="0" smtClean="0" sz="1400" spc="-10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st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ate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use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gn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 ope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or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?</a:t>
            </a:r>
            <a:r>
              <a:rPr dirty="0" smtClean="0" sz="1400" spc="0" b="1">
                <a:latin typeface="Times New Roman"/>
                <a:cs typeface="Times New Roman"/>
              </a:rPr>
              <a:t> 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on:</a:t>
            </a:r>
            <a:endParaRPr sz="1400">
              <a:latin typeface="Times New Roman"/>
              <a:cs typeface="Times New Roman"/>
            </a:endParaRPr>
          </a:p>
          <a:p>
            <a:pPr algn="just" marL="12700" marR="2265680">
              <a:lnSpc>
                <a:spcPct val="100000"/>
              </a:lnSpc>
              <a:spcBef>
                <a:spcPts val="135"/>
              </a:spcBef>
            </a:pPr>
            <a:r>
              <a:rPr dirty="0" smtClean="0" sz="1400">
                <a:latin typeface="Andalus"/>
                <a:cs typeface="Andalus"/>
              </a:rPr>
              <a:t>#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lude 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iostr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h&gt;</a:t>
            </a:r>
            <a:endParaRPr sz="1400">
              <a:latin typeface="Andalus"/>
              <a:cs typeface="Andalus"/>
            </a:endParaRPr>
          </a:p>
          <a:p>
            <a:pPr algn="just" marL="12700" marR="3240405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in ()</a:t>
            </a:r>
            <a:endParaRPr sz="1400">
              <a:latin typeface="Andalus"/>
              <a:cs typeface="Andalus"/>
            </a:endParaRPr>
          </a:p>
          <a:p>
            <a:pPr algn="just" marL="12700" marR="3926204">
              <a:lnSpc>
                <a:spcPct val="100000"/>
              </a:lnSpc>
              <a:spcBef>
                <a:spcPts val="465"/>
              </a:spcBef>
            </a:pPr>
            <a:r>
              <a:rPr dirty="0" smtClean="0" sz="1400">
                <a:latin typeface="Andalus"/>
                <a:cs typeface="Andalus"/>
              </a:rPr>
              <a:t>{</a:t>
            </a:r>
            <a:endParaRPr sz="1400">
              <a:latin typeface="Andalus"/>
              <a:cs typeface="Andalus"/>
            </a:endParaRPr>
          </a:p>
          <a:p>
            <a:pPr algn="just" marL="12700" marR="345757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5;</a:t>
            </a:r>
            <a:r>
              <a:rPr dirty="0" smtClean="0" sz="1400" spc="0">
                <a:latin typeface="Andalus"/>
                <a:cs typeface="Andalus"/>
              </a:rPr>
              <a:t> 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k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2;</a:t>
            </a:r>
            <a:r>
              <a:rPr dirty="0" smtClean="0" sz="1400" spc="0">
                <a:latin typeface="Andalus"/>
                <a:cs typeface="Andalus"/>
              </a:rPr>
              <a:t> i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/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k;</a:t>
            </a:r>
            <a:endParaRPr sz="1400">
              <a:latin typeface="Andalus"/>
              <a:cs typeface="Andalus"/>
            </a:endParaRPr>
          </a:p>
          <a:p>
            <a:pPr marL="12700" marR="1972945">
              <a:lnSpc>
                <a:spcPts val="2140"/>
              </a:lnSpc>
              <a:spcBef>
                <a:spcPts val="140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 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en</a:t>
            </a:r>
            <a:r>
              <a:rPr dirty="0" smtClean="0" sz="1400" spc="-1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l;</a:t>
            </a:r>
            <a:r>
              <a:rPr dirty="0" smtClean="0" sz="1400" spc="0">
                <a:latin typeface="Andalus"/>
                <a:cs typeface="Andalus"/>
              </a:rPr>
              <a:t> 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 j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20;</a:t>
            </a:r>
            <a:endParaRPr sz="1400">
              <a:latin typeface="Andalus"/>
              <a:cs typeface="Andalus"/>
            </a:endParaRPr>
          </a:p>
          <a:p>
            <a:pPr algn="just" marL="12700" marR="3647440">
              <a:lnSpc>
                <a:spcPct val="100000"/>
              </a:lnSpc>
              <a:spcBef>
                <a:spcPts val="305"/>
              </a:spcBef>
            </a:pPr>
            <a:r>
              <a:rPr dirty="0" smtClean="0" sz="1400">
                <a:latin typeface="Andalus"/>
                <a:cs typeface="Andalus"/>
              </a:rPr>
              <a:t>j *=k;</a:t>
            </a:r>
            <a:endParaRPr sz="1400">
              <a:latin typeface="Andalus"/>
              <a:cs typeface="Andalus"/>
            </a:endParaRPr>
          </a:p>
          <a:p>
            <a:pPr marL="12700" marR="1976120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j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s" &lt;&lt;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j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en</a:t>
            </a:r>
            <a:r>
              <a:rPr dirty="0" smtClean="0" sz="1400" spc="-1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l;</a:t>
            </a:r>
            <a:r>
              <a:rPr dirty="0" smtClean="0" sz="1400" spc="0">
                <a:latin typeface="Andalus"/>
                <a:cs typeface="Andalus"/>
              </a:rPr>
              <a:t> 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15;</a:t>
            </a:r>
            <a:endParaRPr sz="1400">
              <a:latin typeface="Andalus"/>
              <a:cs typeface="Andalus"/>
            </a:endParaRPr>
          </a:p>
          <a:p>
            <a:pPr algn="just" marL="12700" marR="3516629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m%=4;</a:t>
            </a:r>
            <a:endParaRPr sz="1400">
              <a:latin typeface="Andalus"/>
              <a:cs typeface="Andalus"/>
            </a:endParaRPr>
          </a:p>
          <a:p>
            <a:pPr marL="12700" marR="1784350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l;</a:t>
            </a:r>
            <a:r>
              <a:rPr dirty="0" smtClean="0" sz="1400" spc="0">
                <a:latin typeface="Andalus"/>
                <a:cs typeface="Andalus"/>
              </a:rPr>
              <a:t> 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turn 0;</a:t>
            </a:r>
            <a:endParaRPr sz="1400">
              <a:latin typeface="Andalus"/>
              <a:cs typeface="Andalus"/>
            </a:endParaRPr>
          </a:p>
          <a:p>
            <a:pPr algn="just" marL="12700" marR="3926204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}</a:t>
            </a:r>
            <a:endParaRPr sz="1400">
              <a:latin typeface="Andalus"/>
              <a:cs typeface="Andalus"/>
            </a:endParaRPr>
          </a:p>
          <a:p>
            <a:pPr algn="just" marL="12700" marR="3348990">
              <a:lnSpc>
                <a:spcPct val="100000"/>
              </a:lnSpc>
              <a:spcBef>
                <a:spcPts val="465"/>
              </a:spcBef>
            </a:pPr>
            <a:r>
              <a:rPr dirty="0" smtClean="0" sz="1400">
                <a:latin typeface="Andalus"/>
                <a:cs typeface="Andalus"/>
              </a:rPr>
              <a:t>Example:</a:t>
            </a:r>
            <a:endParaRPr sz="1400">
              <a:latin typeface="Andalus"/>
              <a:cs typeface="Andalus"/>
            </a:endParaRPr>
          </a:p>
          <a:p>
            <a:pPr marL="12700" marR="230886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#i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ude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&lt;iostr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am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h&gt;</a:t>
            </a:r>
            <a:r>
              <a:rPr dirty="0" smtClean="0" sz="1400" spc="0">
                <a:latin typeface="Andalus"/>
                <a:cs typeface="Andalus"/>
              </a:rPr>
              <a:t> 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{</a:t>
            </a:r>
            <a:endParaRPr sz="1400">
              <a:latin typeface="Andalus"/>
              <a:cs typeface="Andalus"/>
            </a:endParaRPr>
          </a:p>
          <a:p>
            <a:pPr marL="12700" marR="351726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b;</a:t>
            </a:r>
            <a:r>
              <a:rPr dirty="0" smtClean="0" sz="1400" spc="0">
                <a:latin typeface="Andalus"/>
                <a:cs typeface="Andalus"/>
              </a:rPr>
              <a:t> a=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0;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200" y="1043939"/>
            <a:ext cx="5337048" cy="23606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u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10">
                <a:latin typeface="Freestyle Script"/>
                <a:cs typeface="Freestyle Script"/>
              </a:rPr>
              <a:t>n</a:t>
            </a:r>
            <a:r>
              <a:rPr dirty="0" smtClean="0" sz="1200" spc="-15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10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7112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32815"/>
            <a:ext cx="1015365" cy="3873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++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ur</a:t>
            </a:r>
            <a:r>
              <a:rPr dirty="0" smtClean="0" sz="1200" spc="-5">
                <a:latin typeface="Freestyle Script"/>
                <a:cs typeface="Freestyle Script"/>
              </a:rPr>
              <a:t>e</a:t>
            </a:r>
            <a:endParaRPr sz="1200">
              <a:latin typeface="Freestyle Script"/>
              <a:cs typeface="Freestyle Script"/>
            </a:endParaRPr>
          </a:p>
          <a:p>
            <a:pPr marL="12700">
              <a:lnSpc>
                <a:spcPts val="1415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ha</a:t>
            </a:r>
            <a:r>
              <a:rPr dirty="0" smtClean="0" sz="1200" spc="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wo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: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x</a:t>
            </a:r>
            <a:r>
              <a:rPr dirty="0" smtClean="0" sz="1200" spc="-5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71313" y="612647"/>
            <a:ext cx="1416050" cy="207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5">
                <a:latin typeface="Freestyle Script"/>
                <a:cs typeface="Freestyle Script"/>
              </a:rPr>
              <a:t>s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0">
                <a:latin typeface="Freestyle Script"/>
                <a:cs typeface="Freestyle Script"/>
              </a:rPr>
              <a:t>ant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ur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: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J</a:t>
            </a:r>
            <a:r>
              <a:rPr dirty="0" smtClean="0" sz="1200" spc="-25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nan </a:t>
            </a:r>
            <a:r>
              <a:rPr dirty="0" smtClean="0" sz="1200" spc="-5">
                <a:latin typeface="Freestyle Script"/>
                <a:cs typeface="Freestyle Script"/>
              </a:rPr>
              <a:t>N.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hihab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0248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921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62223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65499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1062990"/>
            <a:ext cx="6673850" cy="2840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634492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b=</a:t>
            </a:r>
            <a:r>
              <a:rPr dirty="0" smtClean="0" sz="1400" spc="5">
                <a:latin typeface="Andalus"/>
                <a:cs typeface="Andalus"/>
              </a:rPr>
              <a:t>4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endParaRPr sz="1400">
              <a:latin typeface="Andalus"/>
              <a:cs typeface="Andalus"/>
            </a:endParaRPr>
          </a:p>
          <a:p>
            <a:pPr marL="12700" marR="634492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a=b;</a:t>
            </a:r>
            <a:r>
              <a:rPr dirty="0" smtClean="0" sz="1400">
                <a:latin typeface="Andalus"/>
                <a:cs typeface="Andalus"/>
              </a:rPr>
              <a:t> b=</a:t>
            </a:r>
            <a:r>
              <a:rPr dirty="0" smtClean="0" sz="1400" spc="5">
                <a:latin typeface="Andalus"/>
                <a:cs typeface="Andalus"/>
              </a:rPr>
              <a:t>7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endParaRPr sz="1400">
              <a:latin typeface="Andalus"/>
              <a:cs typeface="Andalus"/>
            </a:endParaRPr>
          </a:p>
          <a:p>
            <a:pPr algn="just" marL="12700" marR="4912995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out&lt;&lt;</a:t>
            </a:r>
            <a:r>
              <a:rPr dirty="0" smtClean="0" sz="1400" spc="-10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a=</a:t>
            </a:r>
            <a:r>
              <a:rPr dirty="0" smtClean="0" sz="1400" spc="5">
                <a:latin typeface="Andalus"/>
                <a:cs typeface="Andalus"/>
              </a:rPr>
              <a:t>"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&lt;a&lt;&lt;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dl;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out&lt;&lt;</a:t>
            </a:r>
            <a:r>
              <a:rPr dirty="0" smtClean="0" sz="1400" spc="-10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b="</a:t>
            </a:r>
            <a:r>
              <a:rPr dirty="0" smtClean="0" sz="1400" spc="-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&lt;b</a:t>
            </a:r>
            <a:r>
              <a:rPr dirty="0" smtClean="0" sz="1400" spc="-10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ndl;</a:t>
            </a:r>
            <a:r>
              <a:rPr dirty="0" smtClean="0" sz="1400" spc="0">
                <a:latin typeface="Andalus"/>
                <a:cs typeface="Andalus"/>
              </a:rPr>
              <a:t> 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turn 0;}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800"/>
              </a:lnSpc>
              <a:spcBef>
                <a:spcPts val="23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3429000">
              <a:lnSpc>
                <a:spcPct val="100000"/>
              </a:lnSpc>
            </a:pPr>
            <a:r>
              <a:rPr dirty="0" smtClean="0" sz="1400" spc="5" b="1" u="heavy">
                <a:latin typeface="Times New Roman"/>
                <a:cs typeface="Times New Roman"/>
              </a:rPr>
              <a:t>2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10" b="1" u="heavy">
                <a:latin typeface="Times New Roman"/>
                <a:cs typeface="Times New Roman"/>
              </a:rPr>
              <a:t>1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0" b="1" u="heavy">
                <a:latin typeface="Times New Roman"/>
                <a:cs typeface="Times New Roman"/>
              </a:rPr>
              <a:t>5</a:t>
            </a:r>
            <a:r>
              <a:rPr dirty="0" smtClean="0" sz="1400" spc="-1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ncre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ent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&amp;</a:t>
            </a:r>
            <a:r>
              <a:rPr dirty="0" smtClean="0" sz="1400" spc="-1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ecre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ent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Opera</a:t>
            </a:r>
            <a:r>
              <a:rPr dirty="0" smtClean="0" sz="1400" spc="-10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610"/>
              </a:lnSpc>
              <a:spcBef>
                <a:spcPts val="15"/>
              </a:spcBef>
            </a:pPr>
            <a:r>
              <a:rPr dirty="0" smtClean="0" sz="1400">
                <a:latin typeface="Times New Roman"/>
                <a:cs typeface="Times New Roman"/>
              </a:rPr>
              <a:t>C++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y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usef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ors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puter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cre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ecre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++</a:t>
            </a:r>
            <a:r>
              <a:rPr dirty="0" smtClean="0" sz="1400" spc="85" b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--.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++</a:t>
            </a:r>
            <a:r>
              <a:rPr dirty="0" smtClean="0" sz="1400" spc="85" b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ds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56515" marR="994410" indent="-44450">
              <a:lnSpc>
                <a:spcPts val="1610"/>
              </a:lnSpc>
              <a:tabLst>
                <a:tab pos="10153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1.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3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k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;	</a:t>
            </a:r>
            <a:r>
              <a:rPr dirty="0" smtClean="0" sz="1400" spc="0">
                <a:latin typeface="Times New Roman"/>
                <a:cs typeface="Times New Roman"/>
              </a:rPr>
              <a:t>k=k+1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7186041"/>
            <a:ext cx="6668770" cy="22288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1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</a:t>
            </a:r>
            <a:r>
              <a:rPr dirty="0" smtClean="0" sz="1400" spc="-10" b="1" u="heavy">
                <a:latin typeface="Times New Roman"/>
                <a:cs typeface="Times New Roman"/>
              </a:rPr>
              <a:t>x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pl</a:t>
            </a:r>
            <a:r>
              <a:rPr dirty="0" smtClean="0" sz="1400" spc="0" b="1" u="heavy">
                <a:latin typeface="Times New Roman"/>
                <a:cs typeface="Times New Roman"/>
              </a:rPr>
              <a:t>e: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70" b="1" u="heavy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wri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 </a:t>
            </a:r>
            <a:r>
              <a:rPr dirty="0" smtClean="0" sz="1400" spc="-160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++ </a:t>
            </a:r>
            <a:r>
              <a:rPr dirty="0" smtClean="0" sz="1400" spc="-1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am</a:t>
            </a:r>
            <a:r>
              <a:rPr dirty="0" smtClean="0" sz="1400" spc="1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to </a:t>
            </a:r>
            <a:r>
              <a:rPr dirty="0" smtClean="0" sz="1400" spc="-1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 </a:t>
            </a:r>
            <a:r>
              <a:rPr dirty="0" smtClean="0" sz="1400" spc="-16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incre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d </a:t>
            </a:r>
            <a:r>
              <a:rPr dirty="0" smtClean="0" sz="1400" spc="-1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decre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</a:t>
            </a:r>
            <a:r>
              <a:rPr dirty="0" smtClean="0" sz="1400" spc="-16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he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int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ger</a:t>
            </a:r>
            <a:r>
              <a:rPr dirty="0" smtClean="0" sz="1400" spc="0" b="1">
                <a:latin typeface="Times New Roman"/>
                <a:cs typeface="Times New Roman"/>
              </a:rPr>
              <a:t> v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ab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=5;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90"/>
              </a:spcBef>
            </a:pPr>
            <a:endParaRPr sz="1200"/>
          </a:p>
          <a:p>
            <a:pPr marL="12700" marR="490918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#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lude 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iostr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h&gt;</a:t>
            </a:r>
            <a:r>
              <a:rPr dirty="0" smtClean="0" sz="1400" spc="0">
                <a:latin typeface="Andalus"/>
                <a:cs typeface="Andalus"/>
              </a:rPr>
              <a:t> int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()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{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a=5;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out&lt;&lt;++a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&lt;en</a:t>
            </a:r>
            <a:r>
              <a:rPr dirty="0" smtClean="0" sz="1400" spc="-1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l;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//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6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out&lt;&lt;a++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-5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\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//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6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ic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ement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bec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me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7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at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memo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3898391"/>
            <a:ext cx="5463540" cy="3285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u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10">
                <a:latin typeface="Freestyle Script"/>
                <a:cs typeface="Freestyle Script"/>
              </a:rPr>
              <a:t>n</a:t>
            </a:r>
            <a:r>
              <a:rPr dirty="0" smtClean="0" sz="1200" spc="-15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10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7112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32815"/>
            <a:ext cx="1015365" cy="3873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++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ur</a:t>
            </a:r>
            <a:r>
              <a:rPr dirty="0" smtClean="0" sz="1200" spc="-5">
                <a:latin typeface="Freestyle Script"/>
                <a:cs typeface="Freestyle Script"/>
              </a:rPr>
              <a:t>e</a:t>
            </a:r>
            <a:endParaRPr sz="1200">
              <a:latin typeface="Freestyle Script"/>
              <a:cs typeface="Freestyle Script"/>
            </a:endParaRPr>
          </a:p>
          <a:p>
            <a:pPr marL="12700">
              <a:lnSpc>
                <a:spcPts val="1415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ha</a:t>
            </a:r>
            <a:r>
              <a:rPr dirty="0" smtClean="0" sz="1200" spc="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wo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: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x</a:t>
            </a:r>
            <a:r>
              <a:rPr dirty="0" smtClean="0" sz="1200" spc="-5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71313" y="612647"/>
            <a:ext cx="1416050" cy="207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5">
                <a:latin typeface="Freestyle Script"/>
                <a:cs typeface="Freestyle Script"/>
              </a:rPr>
              <a:t>s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0">
                <a:latin typeface="Freestyle Script"/>
                <a:cs typeface="Freestyle Script"/>
              </a:rPr>
              <a:t>ant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ur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: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J</a:t>
            </a:r>
            <a:r>
              <a:rPr dirty="0" smtClean="0" sz="1200" spc="-25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nan </a:t>
            </a:r>
            <a:r>
              <a:rPr dirty="0" smtClean="0" sz="1200" spc="-5">
                <a:latin typeface="Freestyle Script"/>
                <a:cs typeface="Freestyle Script"/>
              </a:rPr>
              <a:t>N.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hihab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0248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921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62223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65499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1062990"/>
            <a:ext cx="6673850" cy="35928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4236720">
              <a:lnSpc>
                <a:spcPct val="100000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out&lt;&lt;++a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-5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\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";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//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 pr</a:t>
            </a:r>
            <a:r>
              <a:rPr dirty="0" smtClean="0" sz="1400" spc="-1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8</a:t>
            </a:r>
            <a:endParaRPr sz="1400">
              <a:latin typeface="Andalus"/>
              <a:cs typeface="Andalus"/>
            </a:endParaRPr>
          </a:p>
          <a:p>
            <a:pPr marL="12700" marR="1704975">
              <a:lnSpc>
                <a:spcPct val="127099"/>
              </a:lnSpc>
              <a:tabLst>
                <a:tab pos="1388745" algn="l"/>
              </a:tabLst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out&lt;&lt;a++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-5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\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";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//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also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8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ut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at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e end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sto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a=9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mo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out&lt;&lt;a&lt;&lt;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"</a:t>
            </a:r>
            <a:r>
              <a:rPr dirty="0" smtClean="0" sz="1400" spc="-10">
                <a:latin typeface="Andalus"/>
                <a:cs typeface="Andalus"/>
              </a:rPr>
              <a:t>\</a:t>
            </a:r>
            <a:r>
              <a:rPr dirty="0" smtClean="0" sz="1400" spc="0">
                <a:latin typeface="Andalus"/>
                <a:cs typeface="Andalus"/>
              </a:rPr>
              <a:t>n";	</a:t>
            </a:r>
            <a:r>
              <a:rPr dirty="0" smtClean="0" sz="1400" spc="-10">
                <a:latin typeface="Andalus"/>
                <a:cs typeface="Andalus"/>
              </a:rPr>
              <a:t>\</a:t>
            </a:r>
            <a:r>
              <a:rPr dirty="0" smtClean="0" sz="1400" spc="0">
                <a:latin typeface="Andalus"/>
                <a:cs typeface="Andalus"/>
              </a:rPr>
              <a:t>\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2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k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=9</a:t>
            </a:r>
            <a:endParaRPr sz="1400">
              <a:latin typeface="Andalus"/>
              <a:cs typeface="Andalus"/>
            </a:endParaRPr>
          </a:p>
          <a:p>
            <a:pPr algn="just" marL="12700" marR="600837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turn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0;</a:t>
            </a:r>
            <a:endParaRPr sz="1400">
              <a:latin typeface="Andalus"/>
              <a:cs typeface="Andalus"/>
            </a:endParaRPr>
          </a:p>
          <a:p>
            <a:pPr algn="just" marL="12700" marR="6575425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}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800"/>
              </a:lnSpc>
              <a:spcBef>
                <a:spcPts val="12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4732655">
              <a:lnSpc>
                <a:spcPct val="100000"/>
              </a:lnSpc>
            </a:pPr>
            <a:r>
              <a:rPr dirty="0" smtClean="0" sz="1400" spc="5" b="1" u="heavy">
                <a:latin typeface="Times New Roman"/>
                <a:cs typeface="Times New Roman"/>
              </a:rPr>
              <a:t>2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10" b="1" u="heavy">
                <a:latin typeface="Times New Roman"/>
                <a:cs typeface="Times New Roman"/>
              </a:rPr>
              <a:t>1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0" b="1" u="heavy">
                <a:latin typeface="Times New Roman"/>
                <a:cs typeface="Times New Roman"/>
              </a:rPr>
              <a:t>6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B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w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20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er</a:t>
            </a:r>
            <a:r>
              <a:rPr dirty="0" smtClean="0" sz="1400" spc="-5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5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610"/>
              </a:lnSpc>
              <a:spcBef>
                <a:spcPts val="2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ike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2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++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b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5" i="1">
                <a:latin typeface="Times New Roman"/>
                <a:cs typeface="Times New Roman"/>
              </a:rPr>
              <a:t>w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16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pe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s.</a:t>
            </a:r>
            <a:r>
              <a:rPr dirty="0" smtClean="0" sz="1400" spc="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 C++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of a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ost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og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0">
                <a:latin typeface="Times New Roman"/>
                <a:cs typeface="Times New Roman"/>
              </a:rPr>
              <a:t> it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one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bler.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sz="1400" spc="0" i="1">
                <a:latin typeface="Times New Roman"/>
                <a:cs typeface="Times New Roman"/>
              </a:rPr>
              <a:t>it</a:t>
            </a:r>
            <a:r>
              <a:rPr dirty="0" smtClean="0" sz="1400" spc="-15" i="1">
                <a:latin typeface="Times New Roman"/>
                <a:cs typeface="Times New Roman"/>
              </a:rPr>
              <a:t>w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 o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s </a:t>
            </a:r>
            <a:r>
              <a:rPr dirty="0" smtClean="0" sz="1400" spc="-114" i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g,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ng,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ual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ard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har</a:t>
            </a:r>
            <a:r>
              <a:rPr dirty="0" smtClean="0" sz="1400" spc="50" b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4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ata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Bit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dou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5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 </a:t>
            </a:r>
            <a:r>
              <a:rPr dirty="0" smtClean="0" sz="1400" spc="-17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ou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5" b="1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7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id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algn="just" marL="12700" marR="13970">
              <a:lnSpc>
                <a:spcPts val="1610"/>
              </a:lnSpc>
              <a:spcBef>
                <a:spcPts val="1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R,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t)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 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hey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ork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-b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l.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^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tr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u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10">
                <a:latin typeface="Freestyle Script"/>
                <a:cs typeface="Freestyle Script"/>
              </a:rPr>
              <a:t>n</a:t>
            </a:r>
            <a:r>
              <a:rPr dirty="0" smtClean="0" sz="1200" spc="-15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10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7112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5902324"/>
            <a:ext cx="174498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The Bi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ope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4500" y="7994777"/>
            <a:ext cx="6673850" cy="104266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&gt;&gt;</a:t>
            </a:r>
            <a:r>
              <a:rPr dirty="0" smtClean="0" sz="1400" spc="13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&lt;</a:t>
            </a:r>
            <a:r>
              <a:rPr dirty="0" smtClean="0" sz="1400" spc="0" b="1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ove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g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ift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12700" marR="4087495">
              <a:lnSpc>
                <a:spcPts val="1610"/>
              </a:lnSpc>
              <a:spcBef>
                <a:spcPts val="40"/>
              </a:spcBef>
            </a:pPr>
            <a:r>
              <a:rPr dirty="0" smtClean="0" sz="1400" i="1">
                <a:latin typeface="Times New Roman"/>
                <a:cs typeface="Times New Roman"/>
              </a:rPr>
              <a:t>v</a:t>
            </a:r>
            <a:r>
              <a:rPr dirty="0" smtClean="0" sz="1400" spc="5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sz="1400" spc="0" i="1">
                <a:latin typeface="Times New Roman"/>
                <a:cs typeface="Times New Roman"/>
              </a:rPr>
              <a:t>le </a:t>
            </a:r>
            <a:r>
              <a:rPr dirty="0" smtClean="0" sz="1400" spc="0">
                <a:latin typeface="Times New Roman"/>
                <a:cs typeface="Times New Roman"/>
              </a:rPr>
              <a:t>&gt;&gt;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u</a:t>
            </a:r>
            <a:r>
              <a:rPr dirty="0" smtClean="0" sz="1400" spc="-10" i="1">
                <a:latin typeface="Times New Roman"/>
                <a:cs typeface="Times New Roman"/>
              </a:rPr>
              <a:t>m</a:t>
            </a:r>
            <a:r>
              <a:rPr dirty="0" smtClean="0" sz="1400" spc="0" i="1">
                <a:latin typeface="Times New Roman"/>
                <a:cs typeface="Times New Roman"/>
              </a:rPr>
              <a:t>b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r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f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sz="1400" spc="0" i="1">
                <a:latin typeface="Times New Roman"/>
                <a:cs typeface="Times New Roman"/>
              </a:rPr>
              <a:t>it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v</a:t>
            </a:r>
            <a:r>
              <a:rPr dirty="0" smtClean="0" sz="1400" spc="5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sz="1400" spc="0" i="1">
                <a:latin typeface="Times New Roman"/>
                <a:cs typeface="Times New Roman"/>
              </a:rPr>
              <a:t>le </a:t>
            </a:r>
            <a:r>
              <a:rPr dirty="0" smtClean="0" sz="1400" spc="0">
                <a:latin typeface="Times New Roman"/>
                <a:cs typeface="Times New Roman"/>
              </a:rPr>
              <a:t>&lt;&lt;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u</a:t>
            </a:r>
            <a:r>
              <a:rPr dirty="0" smtClean="0" sz="1400" spc="-10" i="1">
                <a:latin typeface="Times New Roman"/>
                <a:cs typeface="Times New Roman"/>
              </a:rPr>
              <a:t>m</a:t>
            </a:r>
            <a:r>
              <a:rPr dirty="0" smtClean="0" sz="1400" spc="0" i="1">
                <a:latin typeface="Times New Roman"/>
                <a:cs typeface="Times New Roman"/>
              </a:rPr>
              <a:t>b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r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f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sz="1400" spc="0" i="1">
                <a:latin typeface="Times New Roman"/>
                <a:cs typeface="Times New Roman"/>
              </a:rPr>
              <a:t>it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15" i="1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84936" y="4649723"/>
          <a:ext cx="6795643" cy="10619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62251"/>
                <a:gridCol w="2261869"/>
                <a:gridCol w="2260473"/>
              </a:tblGrid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Q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p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400" spc="-5" b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smtClean="0" baseline="30864" sz="1350" spc="7" b="1">
                          <a:latin typeface="Times New Roman"/>
                          <a:cs typeface="Times New Roman"/>
                        </a:rPr>
                        <a:t>^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p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384936" y="6323329"/>
          <a:ext cx="6795643" cy="14841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91535"/>
                <a:gridCol w="3393059"/>
              </a:tblGrid>
              <a:tr h="21183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Oper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400" spc="5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ct</a:t>
                      </a:r>
                      <a:r>
                        <a:rPr dirty="0" smtClean="0" sz="1400" spc="5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&amp;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AND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|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5" b="1">
                          <a:latin typeface="Times New Roman"/>
                          <a:cs typeface="Times New Roman"/>
                        </a:rPr>
                        <a:t>OR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^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Ex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lu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ve OR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400" spc="-5" b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~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One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'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4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co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ple</a:t>
                      </a:r>
                      <a:r>
                        <a:rPr dirty="0" smtClean="0" sz="1400" spc="-2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ent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&gt;&gt;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Shift 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ght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&lt;&lt;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Shift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lift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32815"/>
            <a:ext cx="6672580" cy="44196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++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ur</a:t>
            </a:r>
            <a:r>
              <a:rPr dirty="0" smtClean="0" sz="1200" spc="-5">
                <a:latin typeface="Freestyle Script"/>
                <a:cs typeface="Freestyle Script"/>
              </a:rPr>
              <a:t>e</a:t>
            </a:r>
            <a:endParaRPr sz="1200">
              <a:latin typeface="Freestyle Script"/>
              <a:cs typeface="Freestyle Script"/>
            </a:endParaRPr>
          </a:p>
          <a:p>
            <a:pPr marL="12700">
              <a:lnSpc>
                <a:spcPts val="1415"/>
              </a:lnSpc>
              <a:tabLst>
                <a:tab pos="4739005" algn="l"/>
              </a:tabLst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ha</a:t>
            </a:r>
            <a:r>
              <a:rPr dirty="0" smtClean="0" sz="1200" spc="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wo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: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x</a:t>
            </a:r>
            <a:r>
              <a:rPr dirty="0" smtClean="0" sz="1200" spc="-5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	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5">
                <a:latin typeface="Freestyle Script"/>
                <a:cs typeface="Freestyle Script"/>
              </a:rPr>
              <a:t>s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0">
                <a:latin typeface="Freestyle Script"/>
                <a:cs typeface="Freestyle Script"/>
              </a:rPr>
              <a:t>ant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ur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: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J</a:t>
            </a:r>
            <a:r>
              <a:rPr dirty="0" smtClean="0" sz="1200" spc="-25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nan </a:t>
            </a:r>
            <a:r>
              <a:rPr dirty="0" smtClean="0" sz="1200" spc="-5">
                <a:latin typeface="Freestyle Script"/>
                <a:cs typeface="Freestyle Script"/>
              </a:rPr>
              <a:t>N.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hihab</a:t>
            </a:r>
            <a:endParaRPr sz="1200">
              <a:latin typeface="Freestyle Script"/>
              <a:cs typeface="Freestyle Script"/>
            </a:endParaRPr>
          </a:p>
          <a:p>
            <a:pPr>
              <a:lnSpc>
                <a:spcPts val="950"/>
              </a:lnSpc>
              <a:spcBef>
                <a:spcPts val="16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</a:t>
            </a:r>
            <a:r>
              <a:rPr dirty="0" smtClean="0" sz="1400" spc="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ite</a:t>
            </a:r>
            <a:r>
              <a:rPr dirty="0" smtClean="0" sz="1400" spc="9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+</a:t>
            </a:r>
            <a:r>
              <a:rPr dirty="0" smtClean="0" sz="1400" spc="0" b="1">
                <a:latin typeface="Times New Roman"/>
                <a:cs typeface="Times New Roman"/>
              </a:rPr>
              <a:t>+</a:t>
            </a:r>
            <a:r>
              <a:rPr dirty="0" smtClean="0" sz="1400" spc="9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am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to</a:t>
            </a:r>
            <a:r>
              <a:rPr dirty="0" smtClean="0" sz="1400" spc="9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input</a:t>
            </a:r>
            <a:r>
              <a:rPr dirty="0" smtClean="0" sz="1400" spc="9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wo</a:t>
            </a:r>
            <a:r>
              <a:rPr dirty="0" smtClean="0" sz="1400" spc="9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lu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9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9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si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9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,</a:t>
            </a:r>
            <a:r>
              <a:rPr dirty="0" smtClean="0" sz="1400" spc="8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4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,</a:t>
            </a:r>
            <a:r>
              <a:rPr dirty="0" smtClean="0" sz="1400" spc="9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,</a:t>
            </a:r>
            <a:r>
              <a:rPr dirty="0" smtClean="0" sz="1400" spc="1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shi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9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ift 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10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(</a:t>
            </a: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1) 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be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n the</a:t>
            </a:r>
            <a:r>
              <a:rPr dirty="0" smtClean="0" sz="1400" spc="-25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then print the res</a:t>
            </a:r>
            <a:r>
              <a:rPr dirty="0" smtClean="0" sz="1400" spc="-10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s?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 marR="4955540">
              <a:lnSpc>
                <a:spcPct val="122800"/>
              </a:lnSpc>
              <a:spcBef>
                <a:spcPts val="10"/>
              </a:spcBef>
            </a:pPr>
            <a:r>
              <a:rPr dirty="0" smtClean="0" sz="1450" spc="-30">
                <a:latin typeface="Andalus"/>
                <a:cs typeface="Andalus"/>
              </a:rPr>
              <a:t>#i</a:t>
            </a:r>
            <a:r>
              <a:rPr dirty="0" smtClean="0" sz="1450" spc="-30">
                <a:latin typeface="Andalus"/>
                <a:cs typeface="Andalus"/>
              </a:rPr>
              <a:t>n</a:t>
            </a:r>
            <a:r>
              <a:rPr dirty="0" smtClean="0" sz="1450" spc="-40">
                <a:latin typeface="Andalus"/>
                <a:cs typeface="Andalus"/>
              </a:rPr>
              <a:t>c</a:t>
            </a:r>
            <a:r>
              <a:rPr dirty="0" smtClean="0" sz="1450" spc="-30">
                <a:latin typeface="Andalus"/>
                <a:cs typeface="Andalus"/>
              </a:rPr>
              <a:t>l</a:t>
            </a:r>
            <a:r>
              <a:rPr dirty="0" smtClean="0" sz="1450" spc="-30">
                <a:latin typeface="Andalus"/>
                <a:cs typeface="Andalus"/>
              </a:rPr>
              <a:t>ude</a:t>
            </a:r>
            <a:r>
              <a:rPr dirty="0" smtClean="0" sz="1450" spc="-25">
                <a:latin typeface="Andalus"/>
                <a:cs typeface="Andalus"/>
              </a:rPr>
              <a:t> </a:t>
            </a:r>
            <a:r>
              <a:rPr dirty="0" smtClean="0" sz="1450" spc="-25">
                <a:latin typeface="Andalus"/>
                <a:cs typeface="Andalus"/>
              </a:rPr>
              <a:t>&lt;iostr</a:t>
            </a:r>
            <a:r>
              <a:rPr dirty="0" smtClean="0" sz="1450" spc="-50">
                <a:latin typeface="Andalus"/>
                <a:cs typeface="Andalus"/>
              </a:rPr>
              <a:t>e</a:t>
            </a:r>
            <a:r>
              <a:rPr dirty="0" smtClean="0" sz="1450" spc="-30">
                <a:latin typeface="Andalus"/>
                <a:cs typeface="Andalus"/>
              </a:rPr>
              <a:t>a</a:t>
            </a:r>
            <a:r>
              <a:rPr dirty="0" smtClean="0" sz="1450" spc="-45">
                <a:latin typeface="Andalus"/>
                <a:cs typeface="Andalus"/>
              </a:rPr>
              <a:t>m</a:t>
            </a:r>
            <a:r>
              <a:rPr dirty="0" smtClean="0" sz="1450" spc="-25">
                <a:latin typeface="Andalus"/>
                <a:cs typeface="Andalus"/>
              </a:rPr>
              <a:t>.</a:t>
            </a:r>
            <a:r>
              <a:rPr dirty="0" smtClean="0" sz="1450" spc="-30">
                <a:latin typeface="Andalus"/>
                <a:cs typeface="Andalus"/>
              </a:rPr>
              <a:t>h</a:t>
            </a:r>
            <a:r>
              <a:rPr dirty="0" smtClean="0" sz="1450" spc="-40">
                <a:latin typeface="Andalus"/>
                <a:cs typeface="Andalus"/>
              </a:rPr>
              <a:t>&gt;</a:t>
            </a:r>
            <a:r>
              <a:rPr dirty="0" smtClean="0" sz="1450" spc="-20">
                <a:latin typeface="Andalus"/>
                <a:cs typeface="Andalus"/>
              </a:rPr>
              <a:t> int</a:t>
            </a:r>
            <a:r>
              <a:rPr dirty="0" smtClean="0" sz="1450" spc="-20">
                <a:latin typeface="Andalus"/>
                <a:cs typeface="Andalus"/>
              </a:rPr>
              <a:t> </a:t>
            </a:r>
            <a:r>
              <a:rPr dirty="0" smtClean="0" sz="1450" spc="-50">
                <a:latin typeface="Andalus"/>
                <a:cs typeface="Andalus"/>
              </a:rPr>
              <a:t>m</a:t>
            </a:r>
            <a:r>
              <a:rPr dirty="0" smtClean="0" sz="1450" spc="-40">
                <a:latin typeface="Andalus"/>
                <a:cs typeface="Andalus"/>
              </a:rPr>
              <a:t>a</a:t>
            </a:r>
            <a:r>
              <a:rPr dirty="0" smtClean="0" sz="1450" spc="-20">
                <a:latin typeface="Andalus"/>
                <a:cs typeface="Andalus"/>
              </a:rPr>
              <a:t>i</a:t>
            </a:r>
            <a:r>
              <a:rPr dirty="0" smtClean="0" sz="1450" spc="-30">
                <a:latin typeface="Andalus"/>
                <a:cs typeface="Andalus"/>
              </a:rPr>
              <a:t>n</a:t>
            </a:r>
            <a:r>
              <a:rPr dirty="0" smtClean="0" sz="1450" spc="-20">
                <a:latin typeface="Andalus"/>
                <a:cs typeface="Andalus"/>
              </a:rPr>
              <a:t>(</a:t>
            </a:r>
            <a:r>
              <a:rPr dirty="0" smtClean="0" sz="1450" spc="-30">
                <a:latin typeface="Andalus"/>
                <a:cs typeface="Andalus"/>
              </a:rPr>
              <a:t>)</a:t>
            </a:r>
            <a:r>
              <a:rPr dirty="0" smtClean="0" sz="1450" spc="-30">
                <a:latin typeface="Andalus"/>
                <a:cs typeface="Andalus"/>
              </a:rPr>
              <a:t>{</a:t>
            </a:r>
            <a:endParaRPr sz="1450">
              <a:latin typeface="Andalus"/>
              <a:cs typeface="Andalus"/>
            </a:endParaRPr>
          </a:p>
          <a:p>
            <a:pPr marL="12700" marR="5267325">
              <a:lnSpc>
                <a:spcPts val="2150"/>
              </a:lnSpc>
              <a:spcBef>
                <a:spcPts val="125"/>
              </a:spcBef>
            </a:pPr>
            <a:r>
              <a:rPr dirty="0" smtClean="0" sz="1450" spc="-40">
                <a:latin typeface="Andalus"/>
                <a:cs typeface="Andalus"/>
              </a:rPr>
              <a:t>c</a:t>
            </a:r>
            <a:r>
              <a:rPr dirty="0" smtClean="0" sz="1450" spc="-25">
                <a:latin typeface="Andalus"/>
                <a:cs typeface="Andalus"/>
              </a:rPr>
              <a:t>onst</a:t>
            </a:r>
            <a:r>
              <a:rPr dirty="0" smtClean="0" sz="1450" spc="-20">
                <a:latin typeface="Andalus"/>
                <a:cs typeface="Andalus"/>
              </a:rPr>
              <a:t> </a:t>
            </a:r>
            <a:r>
              <a:rPr dirty="0" smtClean="0" sz="1450" spc="-20">
                <a:latin typeface="Andalus"/>
                <a:cs typeface="Andalus"/>
              </a:rPr>
              <a:t>i</a:t>
            </a:r>
            <a:r>
              <a:rPr dirty="0" smtClean="0" sz="1450" spc="-30">
                <a:latin typeface="Andalus"/>
                <a:cs typeface="Andalus"/>
              </a:rPr>
              <a:t>n</a:t>
            </a:r>
            <a:r>
              <a:rPr dirty="0" smtClean="0" sz="1450" spc="-20">
                <a:latin typeface="Andalus"/>
                <a:cs typeface="Andalus"/>
              </a:rPr>
              <a:t>t</a:t>
            </a:r>
            <a:r>
              <a:rPr dirty="0" smtClean="0" sz="1450" spc="-25">
                <a:latin typeface="Andalus"/>
                <a:cs typeface="Andalus"/>
              </a:rPr>
              <a:t> </a:t>
            </a:r>
            <a:r>
              <a:rPr dirty="0" smtClean="0" sz="1450" spc="-40">
                <a:latin typeface="Andalus"/>
                <a:cs typeface="Andalus"/>
              </a:rPr>
              <a:t>N1</a:t>
            </a:r>
            <a:r>
              <a:rPr dirty="0" smtClean="0" sz="1450" spc="-20">
                <a:latin typeface="Andalus"/>
                <a:cs typeface="Andalus"/>
              </a:rPr>
              <a:t> </a:t>
            </a:r>
            <a:r>
              <a:rPr dirty="0" smtClean="0" sz="1450" spc="-30">
                <a:latin typeface="Andalus"/>
                <a:cs typeface="Andalus"/>
              </a:rPr>
              <a:t>=</a:t>
            </a:r>
            <a:r>
              <a:rPr dirty="0" smtClean="0" sz="1450" spc="-20">
                <a:latin typeface="Andalus"/>
                <a:cs typeface="Andalus"/>
              </a:rPr>
              <a:t> </a:t>
            </a:r>
            <a:r>
              <a:rPr dirty="0" smtClean="0" sz="1450" spc="-35">
                <a:latin typeface="Andalus"/>
                <a:cs typeface="Andalus"/>
              </a:rPr>
              <a:t>1</a:t>
            </a:r>
            <a:r>
              <a:rPr dirty="0" smtClean="0" sz="1450" spc="-45">
                <a:latin typeface="Andalus"/>
                <a:cs typeface="Andalus"/>
              </a:rPr>
              <a:t>8</a:t>
            </a:r>
            <a:r>
              <a:rPr dirty="0" smtClean="0" sz="1450" spc="-25">
                <a:latin typeface="Andalus"/>
                <a:cs typeface="Andalus"/>
              </a:rPr>
              <a:t>7;</a:t>
            </a:r>
            <a:r>
              <a:rPr dirty="0" smtClean="0" sz="1450" spc="-15">
                <a:latin typeface="Andalus"/>
                <a:cs typeface="Andalus"/>
              </a:rPr>
              <a:t> </a:t>
            </a:r>
            <a:r>
              <a:rPr dirty="0" smtClean="0" sz="1450" spc="-40">
                <a:latin typeface="Andalus"/>
                <a:cs typeface="Andalus"/>
              </a:rPr>
              <a:t>c</a:t>
            </a:r>
            <a:r>
              <a:rPr dirty="0" smtClean="0" sz="1450" spc="-25">
                <a:latin typeface="Andalus"/>
                <a:cs typeface="Andalus"/>
              </a:rPr>
              <a:t>onst</a:t>
            </a:r>
            <a:r>
              <a:rPr dirty="0" smtClean="0" sz="1450" spc="-20">
                <a:latin typeface="Andalus"/>
                <a:cs typeface="Andalus"/>
              </a:rPr>
              <a:t> </a:t>
            </a:r>
            <a:r>
              <a:rPr dirty="0" smtClean="0" sz="1450" spc="-20">
                <a:latin typeface="Andalus"/>
                <a:cs typeface="Andalus"/>
              </a:rPr>
              <a:t>i</a:t>
            </a:r>
            <a:r>
              <a:rPr dirty="0" smtClean="0" sz="1450" spc="-30">
                <a:latin typeface="Andalus"/>
                <a:cs typeface="Andalus"/>
              </a:rPr>
              <a:t>n</a:t>
            </a:r>
            <a:r>
              <a:rPr dirty="0" smtClean="0" sz="1450" spc="-20">
                <a:latin typeface="Andalus"/>
                <a:cs typeface="Andalus"/>
              </a:rPr>
              <a:t>t</a:t>
            </a:r>
            <a:r>
              <a:rPr dirty="0" smtClean="0" sz="1450" spc="-25">
                <a:latin typeface="Andalus"/>
                <a:cs typeface="Andalus"/>
              </a:rPr>
              <a:t> </a:t>
            </a:r>
            <a:r>
              <a:rPr dirty="0" smtClean="0" sz="1450" spc="-40">
                <a:latin typeface="Andalus"/>
                <a:cs typeface="Andalus"/>
              </a:rPr>
              <a:t>N2</a:t>
            </a:r>
            <a:r>
              <a:rPr dirty="0" smtClean="0" sz="1450" spc="-20">
                <a:latin typeface="Andalus"/>
                <a:cs typeface="Andalus"/>
              </a:rPr>
              <a:t> </a:t>
            </a:r>
            <a:r>
              <a:rPr dirty="0" smtClean="0" sz="1450" spc="-30">
                <a:latin typeface="Andalus"/>
                <a:cs typeface="Andalus"/>
              </a:rPr>
              <a:t>=</a:t>
            </a:r>
            <a:r>
              <a:rPr dirty="0" smtClean="0" sz="1450" spc="-20">
                <a:latin typeface="Andalus"/>
                <a:cs typeface="Andalus"/>
              </a:rPr>
              <a:t> </a:t>
            </a:r>
            <a:r>
              <a:rPr dirty="0" smtClean="0" sz="1450" spc="-35">
                <a:latin typeface="Andalus"/>
                <a:cs typeface="Andalus"/>
              </a:rPr>
              <a:t>2</a:t>
            </a:r>
            <a:r>
              <a:rPr dirty="0" smtClean="0" sz="1450" spc="-45">
                <a:latin typeface="Andalus"/>
                <a:cs typeface="Andalus"/>
              </a:rPr>
              <a:t>4</a:t>
            </a:r>
            <a:r>
              <a:rPr dirty="0" smtClean="0" sz="1450" spc="-25">
                <a:latin typeface="Andalus"/>
                <a:cs typeface="Andalus"/>
              </a:rPr>
              <a:t>2;</a:t>
            </a:r>
            <a:endParaRPr sz="145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mtClean="0" sz="1450" spc="-40">
                <a:latin typeface="Andalus"/>
                <a:cs typeface="Andalus"/>
              </a:rPr>
              <a:t>c</a:t>
            </a:r>
            <a:r>
              <a:rPr dirty="0" smtClean="0" sz="1450" spc="-35">
                <a:latin typeface="Andalus"/>
                <a:cs typeface="Andalus"/>
              </a:rPr>
              <a:t>out&lt;&lt;</a:t>
            </a:r>
            <a:r>
              <a:rPr dirty="0" smtClean="0" sz="1450" spc="-45">
                <a:latin typeface="Andalus"/>
                <a:cs typeface="Andalus"/>
              </a:rPr>
              <a:t>N</a:t>
            </a:r>
            <a:r>
              <a:rPr dirty="0" smtClean="0" sz="1450" spc="-35">
                <a:latin typeface="Andalus"/>
                <a:cs typeface="Andalus"/>
              </a:rPr>
              <a:t>1</a:t>
            </a:r>
            <a:r>
              <a:rPr dirty="0" smtClean="0" sz="1450" spc="-50">
                <a:latin typeface="Andalus"/>
                <a:cs typeface="Andalus"/>
              </a:rPr>
              <a:t>&lt;</a:t>
            </a:r>
            <a:r>
              <a:rPr dirty="0" smtClean="0" sz="1450" spc="-30">
                <a:latin typeface="Andalus"/>
                <a:cs typeface="Andalus"/>
              </a:rPr>
              <a:t>&lt;”</a:t>
            </a:r>
            <a:r>
              <a:rPr dirty="0" smtClean="0" sz="1450" spc="-50">
                <a:latin typeface="Andalus"/>
                <a:cs typeface="Andalus"/>
              </a:rPr>
              <a:t>&amp;</a:t>
            </a:r>
            <a:r>
              <a:rPr dirty="0" smtClean="0" sz="1450" spc="-30">
                <a:latin typeface="Andalus"/>
                <a:cs typeface="Andalus"/>
              </a:rPr>
              <a:t>”&lt;</a:t>
            </a:r>
            <a:r>
              <a:rPr dirty="0" smtClean="0" sz="1450" spc="-55">
                <a:latin typeface="Andalus"/>
                <a:cs typeface="Andalus"/>
              </a:rPr>
              <a:t>&lt;</a:t>
            </a:r>
            <a:r>
              <a:rPr dirty="0" smtClean="0" sz="1450" spc="-35">
                <a:latin typeface="Andalus"/>
                <a:cs typeface="Andalus"/>
              </a:rPr>
              <a:t>N2&lt;&lt;”=”</a:t>
            </a:r>
            <a:r>
              <a:rPr dirty="0" smtClean="0" sz="1450" spc="-55">
                <a:latin typeface="Andalus"/>
                <a:cs typeface="Andalus"/>
              </a:rPr>
              <a:t>&lt;</a:t>
            </a:r>
            <a:r>
              <a:rPr dirty="0" smtClean="0" sz="1450" spc="-40">
                <a:latin typeface="Andalus"/>
                <a:cs typeface="Andalus"/>
              </a:rPr>
              <a:t>&lt;</a:t>
            </a:r>
            <a:r>
              <a:rPr dirty="0" smtClean="0" sz="1450" spc="-10">
                <a:latin typeface="Andalus"/>
                <a:cs typeface="Andalus"/>
              </a:rPr>
              <a:t> </a:t>
            </a:r>
            <a:r>
              <a:rPr dirty="0" smtClean="0" sz="1450" spc="-20">
                <a:latin typeface="Andalus"/>
                <a:cs typeface="Andalus"/>
              </a:rPr>
              <a:t>(</a:t>
            </a:r>
            <a:r>
              <a:rPr dirty="0" smtClean="0" sz="1450" spc="-50">
                <a:latin typeface="Andalus"/>
                <a:cs typeface="Andalus"/>
              </a:rPr>
              <a:t>N</a:t>
            </a:r>
            <a:r>
              <a:rPr dirty="0" smtClean="0" sz="1450" spc="-35">
                <a:latin typeface="Andalus"/>
                <a:cs typeface="Andalus"/>
              </a:rPr>
              <a:t>1</a:t>
            </a:r>
            <a:r>
              <a:rPr dirty="0" smtClean="0" sz="1450" spc="-15">
                <a:latin typeface="Andalus"/>
                <a:cs typeface="Andalus"/>
              </a:rPr>
              <a:t> </a:t>
            </a:r>
            <a:r>
              <a:rPr dirty="0" smtClean="0" sz="1450" spc="-40">
                <a:latin typeface="Andalus"/>
                <a:cs typeface="Andalus"/>
              </a:rPr>
              <a:t>&amp;</a:t>
            </a:r>
            <a:r>
              <a:rPr dirty="0" smtClean="0" sz="1450" spc="-15">
                <a:latin typeface="Andalus"/>
                <a:cs typeface="Andalus"/>
              </a:rPr>
              <a:t> </a:t>
            </a:r>
            <a:r>
              <a:rPr dirty="0" smtClean="0" sz="1450" spc="-55">
                <a:latin typeface="Andalus"/>
                <a:cs typeface="Andalus"/>
              </a:rPr>
              <a:t>N</a:t>
            </a:r>
            <a:r>
              <a:rPr dirty="0" smtClean="0" sz="1450" spc="-30">
                <a:latin typeface="Andalus"/>
                <a:cs typeface="Andalus"/>
              </a:rPr>
              <a:t>2)</a:t>
            </a:r>
            <a:r>
              <a:rPr dirty="0" smtClean="0" sz="1450" spc="-45">
                <a:latin typeface="Andalus"/>
                <a:cs typeface="Andalus"/>
              </a:rPr>
              <a:t>&lt;</a:t>
            </a:r>
            <a:r>
              <a:rPr dirty="0" smtClean="0" sz="1450" spc="-40">
                <a:latin typeface="Andalus"/>
                <a:cs typeface="Andalus"/>
              </a:rPr>
              <a:t>&lt;</a:t>
            </a:r>
            <a:r>
              <a:rPr dirty="0" smtClean="0" sz="1450" spc="-15">
                <a:latin typeface="Andalus"/>
                <a:cs typeface="Andalus"/>
              </a:rPr>
              <a:t>”</a:t>
            </a:r>
            <a:r>
              <a:rPr dirty="0" smtClean="0" sz="1450" spc="-40">
                <a:latin typeface="Andalus"/>
                <a:cs typeface="Andalus"/>
              </a:rPr>
              <a:t>\</a:t>
            </a:r>
            <a:r>
              <a:rPr dirty="0" smtClean="0" sz="1450" spc="-35">
                <a:latin typeface="Andalus"/>
                <a:cs typeface="Andalus"/>
              </a:rPr>
              <a:t>n</a:t>
            </a:r>
            <a:r>
              <a:rPr dirty="0" smtClean="0" sz="1450" spc="-25">
                <a:latin typeface="Andalus"/>
                <a:cs typeface="Andalus"/>
              </a:rPr>
              <a:t>”;</a:t>
            </a:r>
            <a:endParaRPr sz="1450">
              <a:latin typeface="Andalus"/>
              <a:cs typeface="Andalus"/>
            </a:endParaRPr>
          </a:p>
          <a:p>
            <a:pPr marL="12700" marR="2835275">
              <a:lnSpc>
                <a:spcPct val="122800"/>
              </a:lnSpc>
            </a:pPr>
            <a:r>
              <a:rPr dirty="0" smtClean="0" sz="1450" spc="-40">
                <a:latin typeface="Andalus"/>
                <a:cs typeface="Andalus"/>
              </a:rPr>
              <a:t>c</a:t>
            </a:r>
            <a:r>
              <a:rPr dirty="0" smtClean="0" sz="1450" spc="-35">
                <a:latin typeface="Andalus"/>
                <a:cs typeface="Andalus"/>
              </a:rPr>
              <a:t>out&lt;&lt;</a:t>
            </a:r>
            <a:r>
              <a:rPr dirty="0" smtClean="0" sz="1450" spc="-45">
                <a:latin typeface="Andalus"/>
                <a:cs typeface="Andalus"/>
              </a:rPr>
              <a:t>N</a:t>
            </a:r>
            <a:r>
              <a:rPr dirty="0" smtClean="0" sz="1450" spc="-35">
                <a:latin typeface="Andalus"/>
                <a:cs typeface="Andalus"/>
              </a:rPr>
              <a:t>1</a:t>
            </a:r>
            <a:r>
              <a:rPr dirty="0" smtClean="0" sz="1450" spc="-50">
                <a:latin typeface="Andalus"/>
                <a:cs typeface="Andalus"/>
              </a:rPr>
              <a:t>&lt;</a:t>
            </a:r>
            <a:r>
              <a:rPr dirty="0" smtClean="0" sz="1450" spc="-30">
                <a:latin typeface="Andalus"/>
                <a:cs typeface="Andalus"/>
              </a:rPr>
              <a:t>&lt;”|”</a:t>
            </a:r>
            <a:r>
              <a:rPr dirty="0" smtClean="0" sz="1450" spc="-55">
                <a:latin typeface="Andalus"/>
                <a:cs typeface="Andalus"/>
              </a:rPr>
              <a:t>&lt;</a:t>
            </a:r>
            <a:r>
              <a:rPr dirty="0" smtClean="0" sz="1450" spc="-55">
                <a:latin typeface="Andalus"/>
                <a:cs typeface="Andalus"/>
              </a:rPr>
              <a:t>&lt;</a:t>
            </a:r>
            <a:r>
              <a:rPr dirty="0" smtClean="0" sz="1450" spc="-35">
                <a:latin typeface="Andalus"/>
                <a:cs typeface="Andalus"/>
              </a:rPr>
              <a:t>N2&lt;&lt;”=”</a:t>
            </a:r>
            <a:r>
              <a:rPr dirty="0" smtClean="0" sz="1450" spc="-55">
                <a:latin typeface="Andalus"/>
                <a:cs typeface="Andalus"/>
              </a:rPr>
              <a:t>&lt;</a:t>
            </a:r>
            <a:r>
              <a:rPr dirty="0" smtClean="0" sz="1450" spc="-40">
                <a:latin typeface="Andalus"/>
                <a:cs typeface="Andalus"/>
              </a:rPr>
              <a:t>&lt;</a:t>
            </a:r>
            <a:r>
              <a:rPr dirty="0" smtClean="0" sz="1450" spc="-10">
                <a:latin typeface="Andalus"/>
                <a:cs typeface="Andalus"/>
              </a:rPr>
              <a:t> </a:t>
            </a:r>
            <a:r>
              <a:rPr dirty="0" smtClean="0" sz="1450" spc="-20">
                <a:latin typeface="Andalus"/>
                <a:cs typeface="Andalus"/>
              </a:rPr>
              <a:t>(</a:t>
            </a:r>
            <a:r>
              <a:rPr dirty="0" smtClean="0" sz="1450" spc="-50">
                <a:latin typeface="Andalus"/>
                <a:cs typeface="Andalus"/>
              </a:rPr>
              <a:t>N</a:t>
            </a:r>
            <a:r>
              <a:rPr dirty="0" smtClean="0" sz="1450" spc="-35">
                <a:latin typeface="Andalus"/>
                <a:cs typeface="Andalus"/>
              </a:rPr>
              <a:t>1</a:t>
            </a:r>
            <a:r>
              <a:rPr dirty="0" smtClean="0" sz="1450" spc="-15">
                <a:latin typeface="Andalus"/>
                <a:cs typeface="Andalus"/>
              </a:rPr>
              <a:t> </a:t>
            </a:r>
            <a:r>
              <a:rPr dirty="0" smtClean="0" sz="1450" spc="-30">
                <a:latin typeface="Andalus"/>
                <a:cs typeface="Andalus"/>
              </a:rPr>
              <a:t>|</a:t>
            </a:r>
            <a:r>
              <a:rPr dirty="0" smtClean="0" sz="1450" spc="-20">
                <a:latin typeface="Andalus"/>
                <a:cs typeface="Andalus"/>
              </a:rPr>
              <a:t> </a:t>
            </a:r>
            <a:r>
              <a:rPr dirty="0" smtClean="0" sz="1450" spc="-55">
                <a:latin typeface="Andalus"/>
                <a:cs typeface="Andalus"/>
              </a:rPr>
              <a:t>N</a:t>
            </a:r>
            <a:r>
              <a:rPr dirty="0" smtClean="0" sz="1450" spc="-30">
                <a:latin typeface="Andalus"/>
                <a:cs typeface="Andalus"/>
              </a:rPr>
              <a:t>2)</a:t>
            </a:r>
            <a:r>
              <a:rPr dirty="0" smtClean="0" sz="1450" spc="-45">
                <a:latin typeface="Andalus"/>
                <a:cs typeface="Andalus"/>
              </a:rPr>
              <a:t>&lt;</a:t>
            </a:r>
            <a:r>
              <a:rPr dirty="0" smtClean="0" sz="1450" spc="-40">
                <a:latin typeface="Andalus"/>
                <a:cs typeface="Andalus"/>
              </a:rPr>
              <a:t>&lt;</a:t>
            </a:r>
            <a:r>
              <a:rPr dirty="0" smtClean="0" sz="1450" spc="-15">
                <a:latin typeface="Andalus"/>
                <a:cs typeface="Andalus"/>
              </a:rPr>
              <a:t>”</a:t>
            </a:r>
            <a:r>
              <a:rPr dirty="0" smtClean="0" sz="1450" spc="-40">
                <a:latin typeface="Andalus"/>
                <a:cs typeface="Andalus"/>
              </a:rPr>
              <a:t>\</a:t>
            </a:r>
            <a:r>
              <a:rPr dirty="0" smtClean="0" sz="1450" spc="-35">
                <a:latin typeface="Andalus"/>
                <a:cs typeface="Andalus"/>
              </a:rPr>
              <a:t>n</a:t>
            </a:r>
            <a:r>
              <a:rPr dirty="0" smtClean="0" sz="1450" spc="-25">
                <a:latin typeface="Andalus"/>
                <a:cs typeface="Andalus"/>
              </a:rPr>
              <a:t>”;</a:t>
            </a:r>
            <a:r>
              <a:rPr dirty="0" smtClean="0" sz="1450" spc="-20">
                <a:latin typeface="Andalus"/>
                <a:cs typeface="Andalus"/>
              </a:rPr>
              <a:t> </a:t>
            </a:r>
            <a:r>
              <a:rPr dirty="0" smtClean="0" sz="1450" spc="-40">
                <a:latin typeface="Andalus"/>
                <a:cs typeface="Andalus"/>
              </a:rPr>
              <a:t>c</a:t>
            </a:r>
            <a:r>
              <a:rPr dirty="0" smtClean="0" sz="1450" spc="-35">
                <a:latin typeface="Andalus"/>
                <a:cs typeface="Andalus"/>
              </a:rPr>
              <a:t>out&lt;&lt;</a:t>
            </a:r>
            <a:r>
              <a:rPr dirty="0" smtClean="0" sz="1450" spc="-15">
                <a:latin typeface="Andalus"/>
                <a:cs typeface="Andalus"/>
              </a:rPr>
              <a:t> </a:t>
            </a:r>
            <a:r>
              <a:rPr dirty="0" smtClean="0" sz="1450" spc="-55">
                <a:latin typeface="Andalus"/>
                <a:cs typeface="Andalus"/>
              </a:rPr>
              <a:t>N</a:t>
            </a:r>
            <a:r>
              <a:rPr dirty="0" smtClean="0" sz="1450" spc="-40">
                <a:latin typeface="Andalus"/>
                <a:cs typeface="Andalus"/>
              </a:rPr>
              <a:t>1&lt;&lt;</a:t>
            </a:r>
            <a:r>
              <a:rPr dirty="0" smtClean="0" sz="1450" spc="-20">
                <a:latin typeface="Andalus"/>
                <a:cs typeface="Andalus"/>
              </a:rPr>
              <a:t> </a:t>
            </a:r>
            <a:r>
              <a:rPr dirty="0" smtClean="0" sz="1450" spc="-25">
                <a:latin typeface="Andalus"/>
                <a:cs typeface="Andalus"/>
              </a:rPr>
              <a:t>“^”</a:t>
            </a:r>
            <a:r>
              <a:rPr dirty="0" smtClean="0" sz="1450" spc="-20">
                <a:latin typeface="Andalus"/>
                <a:cs typeface="Andalus"/>
              </a:rPr>
              <a:t> </a:t>
            </a:r>
            <a:r>
              <a:rPr dirty="0" smtClean="0" sz="1450" spc="-55">
                <a:latin typeface="Andalus"/>
                <a:cs typeface="Andalus"/>
              </a:rPr>
              <a:t>&lt;</a:t>
            </a:r>
            <a:r>
              <a:rPr dirty="0" smtClean="0" sz="1450" spc="-40">
                <a:latin typeface="Andalus"/>
                <a:cs typeface="Andalus"/>
              </a:rPr>
              <a:t>&lt;</a:t>
            </a:r>
            <a:r>
              <a:rPr dirty="0" smtClean="0" sz="1450" spc="-10">
                <a:latin typeface="Andalus"/>
                <a:cs typeface="Andalus"/>
              </a:rPr>
              <a:t> </a:t>
            </a:r>
            <a:r>
              <a:rPr dirty="0" smtClean="0" sz="1450" spc="-40">
                <a:latin typeface="Andalus"/>
                <a:cs typeface="Andalus"/>
              </a:rPr>
              <a:t>N</a:t>
            </a:r>
            <a:r>
              <a:rPr dirty="0" smtClean="0" sz="1450" spc="-45">
                <a:latin typeface="Andalus"/>
                <a:cs typeface="Andalus"/>
              </a:rPr>
              <a:t>2</a:t>
            </a:r>
            <a:r>
              <a:rPr dirty="0" smtClean="0" sz="1450" spc="-40">
                <a:latin typeface="Andalus"/>
                <a:cs typeface="Andalus"/>
              </a:rPr>
              <a:t>&lt;&lt;</a:t>
            </a:r>
            <a:r>
              <a:rPr dirty="0" smtClean="0" sz="1450" spc="-10">
                <a:latin typeface="Andalus"/>
                <a:cs typeface="Andalus"/>
              </a:rPr>
              <a:t> </a:t>
            </a:r>
            <a:r>
              <a:rPr dirty="0" smtClean="0" sz="1450" spc="-20">
                <a:latin typeface="Andalus"/>
                <a:cs typeface="Andalus"/>
              </a:rPr>
              <a:t>“</a:t>
            </a:r>
            <a:r>
              <a:rPr dirty="0" smtClean="0" sz="1450" spc="-25">
                <a:latin typeface="Andalus"/>
                <a:cs typeface="Andalus"/>
              </a:rPr>
              <a:t>=</a:t>
            </a:r>
            <a:r>
              <a:rPr dirty="0" smtClean="0" sz="1450" spc="-35">
                <a:latin typeface="Andalus"/>
                <a:cs typeface="Andalus"/>
              </a:rPr>
              <a:t>”</a:t>
            </a:r>
            <a:r>
              <a:rPr dirty="0" smtClean="0" sz="1450" spc="-40">
                <a:latin typeface="Andalus"/>
                <a:cs typeface="Andalus"/>
              </a:rPr>
              <a:t>&lt;&lt;</a:t>
            </a:r>
            <a:r>
              <a:rPr dirty="0" smtClean="0" sz="1450" spc="-10">
                <a:latin typeface="Andalus"/>
                <a:cs typeface="Andalus"/>
              </a:rPr>
              <a:t> </a:t>
            </a:r>
            <a:r>
              <a:rPr dirty="0" smtClean="0" sz="1450" spc="-55">
                <a:latin typeface="Andalus"/>
                <a:cs typeface="Andalus"/>
              </a:rPr>
              <a:t>N</a:t>
            </a:r>
            <a:r>
              <a:rPr dirty="0" smtClean="0" sz="1450" spc="-35">
                <a:latin typeface="Andalus"/>
                <a:cs typeface="Andalus"/>
              </a:rPr>
              <a:t>1</a:t>
            </a:r>
            <a:r>
              <a:rPr dirty="0" smtClean="0" sz="1450" spc="-15">
                <a:latin typeface="Andalus"/>
                <a:cs typeface="Andalus"/>
              </a:rPr>
              <a:t> </a:t>
            </a:r>
            <a:r>
              <a:rPr dirty="0" smtClean="0" sz="1450" spc="-30">
                <a:latin typeface="Andalus"/>
                <a:cs typeface="Andalus"/>
              </a:rPr>
              <a:t>^</a:t>
            </a:r>
            <a:r>
              <a:rPr dirty="0" smtClean="0" sz="1450" spc="-20">
                <a:latin typeface="Andalus"/>
                <a:cs typeface="Andalus"/>
              </a:rPr>
              <a:t> </a:t>
            </a:r>
            <a:r>
              <a:rPr dirty="0" smtClean="0" sz="1450" spc="-40">
                <a:latin typeface="Andalus"/>
                <a:cs typeface="Andalus"/>
              </a:rPr>
              <a:t>N2</a:t>
            </a:r>
            <a:r>
              <a:rPr dirty="0" smtClean="0" sz="1450" spc="-5">
                <a:latin typeface="Andalus"/>
                <a:cs typeface="Andalus"/>
              </a:rPr>
              <a:t> </a:t>
            </a:r>
            <a:r>
              <a:rPr dirty="0" smtClean="0" sz="1450" spc="-55">
                <a:latin typeface="Andalus"/>
                <a:cs typeface="Andalus"/>
              </a:rPr>
              <a:t>&lt;</a:t>
            </a:r>
            <a:r>
              <a:rPr dirty="0" smtClean="0" sz="1450" spc="-30">
                <a:latin typeface="Andalus"/>
                <a:cs typeface="Andalus"/>
              </a:rPr>
              <a:t>&lt;”</a:t>
            </a:r>
            <a:r>
              <a:rPr dirty="0" smtClean="0" sz="1450" spc="-40">
                <a:latin typeface="Andalus"/>
                <a:cs typeface="Andalus"/>
              </a:rPr>
              <a:t>\</a:t>
            </a:r>
            <a:r>
              <a:rPr dirty="0" smtClean="0" sz="1450" spc="-35">
                <a:latin typeface="Andalus"/>
                <a:cs typeface="Andalus"/>
              </a:rPr>
              <a:t>n</a:t>
            </a:r>
            <a:r>
              <a:rPr dirty="0" smtClean="0" sz="1450" spc="-25">
                <a:latin typeface="Andalus"/>
                <a:cs typeface="Andalus"/>
              </a:rPr>
              <a:t>”;</a:t>
            </a:r>
            <a:endParaRPr sz="145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mtClean="0" sz="1450" spc="-40">
                <a:latin typeface="Andalus"/>
                <a:cs typeface="Andalus"/>
              </a:rPr>
              <a:t>c</a:t>
            </a:r>
            <a:r>
              <a:rPr dirty="0" smtClean="0" sz="1450" spc="-30">
                <a:latin typeface="Andalus"/>
                <a:cs typeface="Andalus"/>
              </a:rPr>
              <a:t>out</a:t>
            </a:r>
            <a:r>
              <a:rPr dirty="0" smtClean="0" sz="1450" spc="-10">
                <a:latin typeface="Andalus"/>
                <a:cs typeface="Andalus"/>
              </a:rPr>
              <a:t> </a:t>
            </a:r>
            <a:r>
              <a:rPr dirty="0" smtClean="0" sz="1450" spc="-40">
                <a:latin typeface="Andalus"/>
                <a:cs typeface="Andalus"/>
              </a:rPr>
              <a:t>&lt;&lt;</a:t>
            </a:r>
            <a:r>
              <a:rPr dirty="0" smtClean="0" sz="1450" spc="-20">
                <a:latin typeface="Andalus"/>
                <a:cs typeface="Andalus"/>
              </a:rPr>
              <a:t> </a:t>
            </a:r>
            <a:r>
              <a:rPr dirty="0" smtClean="0" sz="1450" spc="-40">
                <a:latin typeface="Andalus"/>
                <a:cs typeface="Andalus"/>
              </a:rPr>
              <a:t>N</a:t>
            </a:r>
            <a:r>
              <a:rPr dirty="0" smtClean="0" sz="1450" spc="-30">
                <a:latin typeface="Andalus"/>
                <a:cs typeface="Andalus"/>
              </a:rPr>
              <a:t>1</a:t>
            </a:r>
            <a:r>
              <a:rPr dirty="0" smtClean="0" sz="1450" spc="-55">
                <a:latin typeface="Andalus"/>
                <a:cs typeface="Andalus"/>
              </a:rPr>
              <a:t>&lt;</a:t>
            </a:r>
            <a:r>
              <a:rPr dirty="0" smtClean="0" sz="1450" spc="-35">
                <a:latin typeface="Andalus"/>
                <a:cs typeface="Andalus"/>
              </a:rPr>
              <a:t>&lt;”&lt;</a:t>
            </a:r>
            <a:r>
              <a:rPr dirty="0" smtClean="0" sz="1450" spc="-55">
                <a:latin typeface="Andalus"/>
                <a:cs typeface="Andalus"/>
              </a:rPr>
              <a:t>&lt;</a:t>
            </a:r>
            <a:r>
              <a:rPr dirty="0" smtClean="0" sz="1450" spc="-45">
                <a:latin typeface="Andalus"/>
                <a:cs typeface="Andalus"/>
              </a:rPr>
              <a:t>2</a:t>
            </a:r>
            <a:r>
              <a:rPr dirty="0" smtClean="0" sz="1450" spc="-30">
                <a:latin typeface="Andalus"/>
                <a:cs typeface="Andalus"/>
              </a:rPr>
              <a:t>=</a:t>
            </a:r>
            <a:r>
              <a:rPr dirty="0" smtClean="0" sz="1450" spc="-25">
                <a:latin typeface="Andalus"/>
                <a:cs typeface="Andalus"/>
              </a:rPr>
              <a:t>”</a:t>
            </a:r>
            <a:r>
              <a:rPr dirty="0" smtClean="0" sz="1450" spc="-40">
                <a:latin typeface="Andalus"/>
                <a:cs typeface="Andalus"/>
              </a:rPr>
              <a:t>&lt;&lt;</a:t>
            </a:r>
            <a:r>
              <a:rPr dirty="0" smtClean="0" sz="1450" spc="-25">
                <a:latin typeface="Andalus"/>
                <a:cs typeface="Andalus"/>
              </a:rPr>
              <a:t>(</a:t>
            </a:r>
            <a:r>
              <a:rPr dirty="0" smtClean="0" sz="1450" spc="-40">
                <a:latin typeface="Andalus"/>
                <a:cs typeface="Andalus"/>
              </a:rPr>
              <a:t>N1</a:t>
            </a:r>
            <a:r>
              <a:rPr dirty="0" smtClean="0" sz="1450" spc="-40">
                <a:latin typeface="Andalus"/>
                <a:cs typeface="Andalus"/>
              </a:rPr>
              <a:t>&lt;</a:t>
            </a:r>
            <a:r>
              <a:rPr dirty="0" smtClean="0" sz="1450" spc="-55">
                <a:latin typeface="Andalus"/>
                <a:cs typeface="Andalus"/>
              </a:rPr>
              <a:t>&lt;</a:t>
            </a:r>
            <a:r>
              <a:rPr dirty="0" smtClean="0" sz="1450" spc="-30">
                <a:latin typeface="Andalus"/>
                <a:cs typeface="Andalus"/>
              </a:rPr>
              <a:t>2)</a:t>
            </a:r>
            <a:r>
              <a:rPr dirty="0" smtClean="0" sz="1450" spc="-45">
                <a:latin typeface="Andalus"/>
                <a:cs typeface="Andalus"/>
              </a:rPr>
              <a:t>&lt;</a:t>
            </a:r>
            <a:r>
              <a:rPr dirty="0" smtClean="0" sz="1450" spc="-40">
                <a:latin typeface="Andalus"/>
                <a:cs typeface="Andalus"/>
              </a:rPr>
              <a:t>&lt;</a:t>
            </a:r>
            <a:r>
              <a:rPr dirty="0" smtClean="0" sz="1450" spc="-35">
                <a:latin typeface="Andalus"/>
                <a:cs typeface="Andalus"/>
              </a:rPr>
              <a:t>”</a:t>
            </a:r>
            <a:r>
              <a:rPr dirty="0" smtClean="0" sz="1450" spc="-30">
                <a:latin typeface="Andalus"/>
                <a:cs typeface="Andalus"/>
              </a:rPr>
              <a:t>\</a:t>
            </a:r>
            <a:r>
              <a:rPr dirty="0" smtClean="0" sz="1450" spc="-45">
                <a:latin typeface="Andalus"/>
                <a:cs typeface="Andalus"/>
              </a:rPr>
              <a:t>n</a:t>
            </a:r>
            <a:r>
              <a:rPr dirty="0" smtClean="0" sz="1450" spc="-30">
                <a:latin typeface="Andalus"/>
                <a:cs typeface="Andalus"/>
              </a:rPr>
              <a:t>\</a:t>
            </a:r>
            <a:r>
              <a:rPr dirty="0" smtClean="0" sz="1450" spc="-25">
                <a:latin typeface="Andalus"/>
                <a:cs typeface="Andalus"/>
              </a:rPr>
              <a:t>n”;</a:t>
            </a:r>
            <a:endParaRPr sz="145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mtClean="0" sz="1450" spc="-25">
                <a:latin typeface="Andalus"/>
                <a:cs typeface="Andalus"/>
              </a:rPr>
              <a:t>r</a:t>
            </a:r>
            <a:r>
              <a:rPr dirty="0" smtClean="0" sz="1450" spc="-40">
                <a:latin typeface="Andalus"/>
                <a:cs typeface="Andalus"/>
              </a:rPr>
              <a:t>e</a:t>
            </a:r>
            <a:r>
              <a:rPr dirty="0" smtClean="0" sz="1450" spc="-30">
                <a:latin typeface="Andalus"/>
                <a:cs typeface="Andalus"/>
              </a:rPr>
              <a:t>turn</a:t>
            </a:r>
            <a:r>
              <a:rPr dirty="0" smtClean="0" sz="1450" spc="-15">
                <a:latin typeface="Andalus"/>
                <a:cs typeface="Andalus"/>
              </a:rPr>
              <a:t> </a:t>
            </a:r>
            <a:r>
              <a:rPr dirty="0" smtClean="0" sz="1450" spc="-25">
                <a:latin typeface="Andalus"/>
                <a:cs typeface="Andalus"/>
              </a:rPr>
              <a:t>0;</a:t>
            </a:r>
            <a:endParaRPr sz="145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mtClean="0" sz="1450" spc="-30">
                <a:latin typeface="Andalus"/>
                <a:cs typeface="Andalus"/>
              </a:rPr>
              <a:t>}</a:t>
            </a:r>
            <a:endParaRPr sz="145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mtClean="0" sz="1400" spc="5" b="1" u="heavy">
                <a:latin typeface="Times New Roman"/>
                <a:cs typeface="Times New Roman"/>
              </a:rPr>
              <a:t>2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10" b="1" u="heavy">
                <a:latin typeface="Times New Roman"/>
                <a:cs typeface="Times New Roman"/>
              </a:rPr>
              <a:t>1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0" b="1" u="heavy">
                <a:latin typeface="Times New Roman"/>
                <a:cs typeface="Times New Roman"/>
              </a:rPr>
              <a:t>7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pe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5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5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 are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other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C++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4846319"/>
            <a:ext cx="6644640" cy="4593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u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10">
                <a:latin typeface="Freestyle Script"/>
                <a:cs typeface="Freestyle Script"/>
              </a:rPr>
              <a:t>n</a:t>
            </a:r>
            <a:r>
              <a:rPr dirty="0" smtClean="0" sz="1200" spc="-15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10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7112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32815"/>
            <a:ext cx="6673215" cy="8981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61722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++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ur</a:t>
            </a:r>
            <a:r>
              <a:rPr dirty="0" smtClean="0" sz="1200" spc="-5">
                <a:latin typeface="Freestyle Script"/>
                <a:cs typeface="Freestyle Script"/>
              </a:rPr>
              <a:t>e</a:t>
            </a:r>
            <a:endParaRPr sz="1200">
              <a:latin typeface="Freestyle Script"/>
              <a:cs typeface="Freestyle Script"/>
            </a:endParaRPr>
          </a:p>
          <a:p>
            <a:pPr algn="just" marL="12700" marR="542925">
              <a:lnSpc>
                <a:spcPts val="1415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ha</a:t>
            </a:r>
            <a:r>
              <a:rPr dirty="0" smtClean="0" sz="1200" spc="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wo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: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x</a:t>
            </a:r>
            <a:r>
              <a:rPr dirty="0" smtClean="0" sz="1200" spc="-5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                                                                                                 </a:t>
            </a:r>
            <a:r>
              <a:rPr dirty="0" smtClean="0" sz="1200" spc="2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5">
                <a:latin typeface="Freestyle Script"/>
                <a:cs typeface="Freestyle Script"/>
              </a:rPr>
              <a:t>s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0">
                <a:latin typeface="Freestyle Script"/>
                <a:cs typeface="Freestyle Script"/>
              </a:rPr>
              <a:t>ant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5">
                <a:latin typeface="Freestyle Script"/>
                <a:cs typeface="Freestyle Script"/>
              </a:rPr>
              <a:t>ur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: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J</a:t>
            </a:r>
            <a:r>
              <a:rPr dirty="0" smtClean="0" sz="1200" spc="-25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nan </a:t>
            </a:r>
            <a:r>
              <a:rPr dirty="0" smtClean="0" sz="1200" spc="-5">
                <a:latin typeface="Freestyle Script"/>
                <a:cs typeface="Freestyle Script"/>
              </a:rPr>
              <a:t>N.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hihab</a:t>
            </a:r>
            <a:endParaRPr sz="1200">
              <a:latin typeface="Freestyle Script"/>
              <a:cs typeface="Freestyle Script"/>
            </a:endParaRPr>
          </a:p>
          <a:p>
            <a:pPr>
              <a:lnSpc>
                <a:spcPts val="850"/>
              </a:lnSpc>
              <a:spcBef>
                <a:spcPts val="4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 algn="just" lvl="3" marL="546735" marR="4476750" indent="-534670">
              <a:lnSpc>
                <a:spcPct val="100000"/>
              </a:lnSpc>
              <a:buAutoNum type="arabicPlain"/>
              <a:tabLst>
                <a:tab pos="546735" algn="l"/>
              </a:tabLst>
            </a:pP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di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pe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 marL="12700" marR="826769">
              <a:lnSpc>
                <a:spcPts val="1610"/>
              </a:lnSpc>
              <a:spcBef>
                <a:spcPts val="1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?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as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4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ree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ds.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for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  <a:p>
            <a:pPr algn="just" marL="12700" marR="2753360">
              <a:lnSpc>
                <a:spcPts val="159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ond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xpr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?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xp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1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xpr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0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1084580">
              <a:lnSpc>
                <a:spcPts val="1610"/>
              </a:lnSpc>
              <a:spcBef>
                <a:spcPts val="25"/>
              </a:spcBef>
            </a:pPr>
            <a:r>
              <a:rPr dirty="0" smtClean="0" sz="1400">
                <a:latin typeface="Times New Roman"/>
                <a:cs typeface="Times New Roman"/>
              </a:rPr>
              <a:t>If 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 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 then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ise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endParaRPr sz="1400">
              <a:latin typeface="Times New Roman"/>
              <a:cs typeface="Times New Roman"/>
            </a:endParaRPr>
          </a:p>
          <a:p>
            <a:pPr algn="just" marL="12700" marR="592201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 =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0;</a:t>
            </a:r>
            <a:endParaRPr sz="1400">
              <a:latin typeface="Times New Roman"/>
              <a:cs typeface="Times New Roman"/>
            </a:endParaRPr>
          </a:p>
          <a:p>
            <a:pPr algn="just" marL="12700" marR="521462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x&gt;9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?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00;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592836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</a:t>
            </a:r>
            <a:endParaRPr sz="1400">
              <a:latin typeface="Times New Roman"/>
              <a:cs typeface="Times New Roman"/>
            </a:endParaRPr>
          </a:p>
          <a:p>
            <a:pPr algn="just" marL="12700" marR="5649595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m=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1,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=2;</a:t>
            </a:r>
            <a:endParaRPr sz="1400">
              <a:latin typeface="Andalus"/>
              <a:cs typeface="Andalus"/>
            </a:endParaRPr>
          </a:p>
          <a:p>
            <a:pPr algn="just" marL="12700" marR="4913630">
              <a:lnSpc>
                <a:spcPct val="100000"/>
              </a:lnSpc>
              <a:spcBef>
                <a:spcPts val="465"/>
              </a:spcBef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(m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?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: n);</a:t>
            </a:r>
            <a:endParaRPr sz="1400">
              <a:latin typeface="Andalus"/>
              <a:cs typeface="Andalus"/>
            </a:endParaRPr>
          </a:p>
          <a:p>
            <a:pPr algn="just" marL="12700" marR="4534535">
              <a:lnSpc>
                <a:spcPct val="100000"/>
              </a:lnSpc>
              <a:spcBef>
                <a:spcPts val="459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/</a:t>
            </a:r>
            <a:r>
              <a:rPr dirty="0" smtClean="0" sz="1400" spc="0">
                <a:latin typeface="Andalus"/>
                <a:cs typeface="Andalus"/>
              </a:rPr>
              <a:t>/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t m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39"/>
              </a:spcBef>
            </a:pPr>
            <a:endParaRPr sz="1300"/>
          </a:p>
          <a:p>
            <a:pPr algn="just" marL="12700" marR="592836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</a:t>
            </a:r>
            <a:endParaRPr sz="1400">
              <a:latin typeface="Times New Roman"/>
              <a:cs typeface="Times New Roman"/>
            </a:endParaRPr>
          </a:p>
          <a:p>
            <a:pPr algn="just" marL="12700" marR="3434079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(m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?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+</a:t>
            </a:r>
            <a:r>
              <a:rPr dirty="0" smtClean="0" sz="1400" spc="-15">
                <a:latin typeface="Andalus"/>
                <a:cs typeface="Andalus"/>
              </a:rPr>
              <a:t>+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+</a:t>
            </a:r>
            <a:r>
              <a:rPr dirty="0" smtClean="0" sz="1400" spc="0">
                <a:latin typeface="Andalus"/>
                <a:cs typeface="Andalus"/>
              </a:rPr>
              <a:t>+</a:t>
            </a:r>
            <a:r>
              <a:rPr dirty="0" smtClean="0" sz="1400" spc="-5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; </a:t>
            </a:r>
            <a:r>
              <a:rPr dirty="0" smtClean="0" sz="1400" spc="-10">
                <a:latin typeface="Andalus"/>
                <a:cs typeface="Andalus"/>
              </a:rPr>
              <a:t>/</a:t>
            </a:r>
            <a:r>
              <a:rPr dirty="0" smtClean="0" sz="1400" spc="0">
                <a:latin typeface="Andalus"/>
                <a:cs typeface="Andalus"/>
              </a:rPr>
              <a:t>/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sult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=2</a:t>
            </a:r>
            <a:endParaRPr sz="1400">
              <a:latin typeface="Andalus"/>
              <a:cs typeface="Andalus"/>
            </a:endParaRPr>
          </a:p>
          <a:p>
            <a:pPr marL="12700" marR="63944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m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 in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becau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++m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uat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ut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 not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mented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beca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se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n++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</a:t>
            </a:r>
            <a:r>
              <a:rPr dirty="0" smtClean="0" sz="1400" spc="0">
                <a:latin typeface="Andalus"/>
                <a:cs typeface="Andalus"/>
              </a:rPr>
              <a:t> not ev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luat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d.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40"/>
              </a:spcBef>
            </a:pPr>
            <a:endParaRPr sz="1300"/>
          </a:p>
          <a:p>
            <a:pPr algn="just" marL="12700" marR="592836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</a:t>
            </a:r>
            <a:endParaRPr sz="1400">
              <a:latin typeface="Times New Roman"/>
              <a:cs typeface="Times New Roman"/>
            </a:endParaRPr>
          </a:p>
          <a:p>
            <a:pPr algn="just" marL="12700" marR="4962525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0,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5,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z 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4</a:t>
            </a:r>
            <a:r>
              <a:rPr dirty="0" smtClean="0" sz="1400" spc="0">
                <a:latin typeface="Andalus"/>
                <a:cs typeface="Andalus"/>
              </a:rPr>
              <a:t>2;</a:t>
            </a:r>
            <a:endParaRPr sz="1400">
              <a:latin typeface="Andalus"/>
              <a:cs typeface="Andalus"/>
            </a:endParaRPr>
          </a:p>
          <a:p>
            <a:pPr marL="12700" marR="4910455">
              <a:lnSpc>
                <a:spcPts val="2150"/>
              </a:lnSpc>
              <a:spcBef>
                <a:spcPts val="135"/>
              </a:spcBef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 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? z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z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+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5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 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//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ult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 </a:t>
            </a:r>
            <a:r>
              <a:rPr dirty="0" smtClean="0" sz="1400" spc="-10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47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650"/>
              </a:lnSpc>
              <a:spcBef>
                <a:spcPts val="12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5349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 Wri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 an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pr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2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e 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 abs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lute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lue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a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5" b="1">
                <a:latin typeface="Times New Roman"/>
                <a:cs typeface="Times New Roman"/>
              </a:rPr>
              <a:t>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ber n.</a:t>
            </a:r>
            <a:endParaRPr sz="1400">
              <a:latin typeface="Times New Roman"/>
              <a:cs typeface="Times New Roman"/>
            </a:endParaRPr>
          </a:p>
          <a:p>
            <a:pPr algn="just" marL="12700" marR="4900930">
              <a:lnSpc>
                <a:spcPct val="100000"/>
              </a:lnSpc>
              <a:spcBef>
                <a:spcPts val="180"/>
              </a:spcBef>
            </a:pP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&gt;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0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?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5">
                <a:latin typeface="Andalus"/>
                <a:cs typeface="Andalus"/>
              </a:rPr>
              <a:t>n)</a:t>
            </a:r>
            <a:endParaRPr sz="1400">
              <a:latin typeface="Andalus"/>
              <a:cs typeface="Andalus"/>
            </a:endParaRPr>
          </a:p>
          <a:p>
            <a:pPr algn="just" lvl="3" marL="546735" marR="4772025" indent="-534670">
              <a:lnSpc>
                <a:spcPct val="100000"/>
              </a:lnSpc>
              <a:spcBef>
                <a:spcPts val="200"/>
              </a:spcBef>
              <a:buAutoNum type="arabicPlain" startAt="2"/>
              <a:tabLst>
                <a:tab pos="546735" algn="l"/>
              </a:tabLst>
            </a:pP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oper</a:t>
            </a:r>
            <a:r>
              <a:rPr dirty="0" smtClean="0" sz="1400" spc="5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610"/>
              </a:lnSpc>
              <a:spcBef>
                <a:spcPts val="15"/>
              </a:spcBef>
            </a:pPr>
            <a:r>
              <a:rPr dirty="0" smtClean="0" sz="140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or.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tor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ds.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rst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en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e,</a:t>
            </a:r>
            <a:endParaRPr sz="1400">
              <a:latin typeface="Times New Roman"/>
              <a:cs typeface="Times New Roman"/>
            </a:endParaRPr>
          </a:p>
          <a:p>
            <a:pPr algn="just" marL="12700" marR="5928360">
              <a:lnSpc>
                <a:spcPts val="16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</a:t>
            </a:r>
            <a:endParaRPr sz="1400">
              <a:latin typeface="Times New Roman"/>
              <a:cs typeface="Times New Roman"/>
            </a:endParaRPr>
          </a:p>
          <a:p>
            <a:pPr algn="just" marL="12700" marR="5686425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m,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, m</a:t>
            </a:r>
            <a:r>
              <a:rPr dirty="0" smtClean="0" sz="1400" spc="-1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n;</a:t>
            </a:r>
            <a:endParaRPr sz="1400">
              <a:latin typeface="Andalus"/>
              <a:cs typeface="Andalus"/>
            </a:endParaRPr>
          </a:p>
          <a:p>
            <a:pPr algn="just" marL="12700" marR="4631055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mC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unt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0,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Cou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0;</a:t>
            </a:r>
            <a:endParaRPr sz="1400">
              <a:latin typeface="Andalus"/>
              <a:cs typeface="Andalus"/>
            </a:endParaRPr>
          </a:p>
          <a:p>
            <a:pPr algn="just" marL="12700" marR="349504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min=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(m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? mC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nt++,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: nC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unt+</a:t>
            </a:r>
            <a:r>
              <a:rPr dirty="0" smtClean="0" sz="1400" spc="-15">
                <a:latin typeface="Andalus"/>
                <a:cs typeface="Andalus"/>
              </a:rPr>
              <a:t>+</a:t>
            </a:r>
            <a:r>
              <a:rPr dirty="0" smtClean="0" sz="1400" spc="0">
                <a:latin typeface="Andalus"/>
                <a:cs typeface="Andalus"/>
              </a:rPr>
              <a:t>, </a:t>
            </a:r>
            <a:r>
              <a:rPr dirty="0" smtClean="0" sz="1400" spc="-1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);</a:t>
            </a:r>
            <a:endParaRPr sz="1400">
              <a:latin typeface="Andalus"/>
              <a:cs typeface="Andalus"/>
            </a:endParaRPr>
          </a:p>
          <a:p>
            <a:pPr marL="12700" marR="789305">
              <a:lnSpc>
                <a:spcPts val="1610"/>
              </a:lnSpc>
              <a:spcBef>
                <a:spcPts val="290"/>
              </a:spcBef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Coun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++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stor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ther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ise,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t++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-5">
                <a:latin typeface="Freestyle Script"/>
                <a:cs typeface="Freestyle Script"/>
              </a:rPr>
              <a:t>u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10">
                <a:latin typeface="Freestyle Script"/>
                <a:cs typeface="Freestyle Script"/>
              </a:rPr>
              <a:t>n</a:t>
            </a:r>
            <a:r>
              <a:rPr dirty="0" smtClean="0" sz="1200" spc="-15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10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7112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Windows 7</dc:creator>
  <dcterms:created xsi:type="dcterms:W3CDTF">2018-11-11T11:38:36Z</dcterms:created>
  <dcterms:modified xsi:type="dcterms:W3CDTF">2018-11-11T11:38:36Z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2015-10-23T00:00:00Z</vt:filetime>
  </property>
  <property fmtid="{D5CDD505-2E9C-101B-9397-08002B2CF9AE}" pid="3" name="LastSaved">
    <vt:filetime>2018-11-11T00:00:00Z</vt:filetime>
  </property>
</Properties>
</file>